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0" r:id="rId1"/>
  </p:sldMasterIdLst>
  <p:sldIdLst>
    <p:sldId id="256" r:id="rId2"/>
    <p:sldId id="276" r:id="rId3"/>
    <p:sldId id="277" r:id="rId4"/>
    <p:sldId id="278" r:id="rId5"/>
    <p:sldId id="266" r:id="rId6"/>
    <p:sldId id="271" r:id="rId7"/>
    <p:sldId id="279" r:id="rId8"/>
    <p:sldId id="281" r:id="rId9"/>
    <p:sldId id="272" r:id="rId10"/>
    <p:sldId id="282" r:id="rId11"/>
    <p:sldId id="283" r:id="rId12"/>
    <p:sldId id="285" r:id="rId13"/>
    <p:sldId id="284" r:id="rId14"/>
    <p:sldId id="286" r:id="rId15"/>
    <p:sldId id="287" r:id="rId16"/>
    <p:sldId id="288" r:id="rId17"/>
    <p:sldId id="289" r:id="rId18"/>
    <p:sldId id="290" r:id="rId19"/>
    <p:sldId id="27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1"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ata3.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diagrams/_rels/data4.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diagrams/_rels/drawing4.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a:alpha val="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86C2D05-D7A1-464C-9ECE-9E3E1970D044}" type="doc">
      <dgm:prSet loTypeId="urn:microsoft.com/office/officeart/2016/7/layout/RepeatingBendingProcessNew" loCatId="process" qsTypeId="urn:microsoft.com/office/officeart/2005/8/quickstyle/simple1" qsCatId="simple" csTypeId="urn:microsoft.com/office/officeart/2005/8/colors/accent1_2" csCatId="accent1"/>
      <dgm:spPr/>
      <dgm:t>
        <a:bodyPr/>
        <a:lstStyle/>
        <a:p>
          <a:endParaRPr lang="en-US"/>
        </a:p>
      </dgm:t>
    </dgm:pt>
    <dgm:pt modelId="{5F1B00AA-8AC9-44DB-A6A1-FD069F397E57}">
      <dgm:prSet/>
      <dgm:spPr/>
      <dgm:t>
        <a:bodyPr/>
        <a:lstStyle/>
        <a:p>
          <a:r>
            <a:rPr lang="en-IN" dirty="0"/>
            <a:t>1.Introduction Of Proposed  System.</a:t>
          </a:r>
          <a:endParaRPr lang="en-US" dirty="0"/>
        </a:p>
      </dgm:t>
    </dgm:pt>
    <dgm:pt modelId="{AD307AB8-560D-436D-B331-C167654BA6CC}" type="parTrans" cxnId="{C6665EBD-5727-4504-9A03-8D81FE305A44}">
      <dgm:prSet/>
      <dgm:spPr/>
      <dgm:t>
        <a:bodyPr/>
        <a:lstStyle/>
        <a:p>
          <a:endParaRPr lang="en-US"/>
        </a:p>
      </dgm:t>
    </dgm:pt>
    <dgm:pt modelId="{E2A3A97B-4F39-4C2C-9303-6D369968F59C}" type="sibTrans" cxnId="{C6665EBD-5727-4504-9A03-8D81FE305A44}">
      <dgm:prSet/>
      <dgm:spPr/>
      <dgm:t>
        <a:bodyPr/>
        <a:lstStyle/>
        <a:p>
          <a:endParaRPr lang="en-US"/>
        </a:p>
      </dgm:t>
    </dgm:pt>
    <dgm:pt modelId="{CB8B4710-442F-4AE5-8BD5-4468D7C399BE}">
      <dgm:prSet/>
      <dgm:spPr/>
      <dgm:t>
        <a:bodyPr/>
        <a:lstStyle/>
        <a:p>
          <a:r>
            <a:rPr lang="en-IN" dirty="0"/>
            <a:t>2.Scope Of Proposed System.</a:t>
          </a:r>
          <a:endParaRPr lang="en-US" dirty="0"/>
        </a:p>
      </dgm:t>
    </dgm:pt>
    <dgm:pt modelId="{7090230E-1F99-4D63-956C-2F4E1CEFF2CE}" type="parTrans" cxnId="{3AA53CEA-8A33-42A7-B18A-65ABF4ED1822}">
      <dgm:prSet/>
      <dgm:spPr/>
      <dgm:t>
        <a:bodyPr/>
        <a:lstStyle/>
        <a:p>
          <a:endParaRPr lang="en-US"/>
        </a:p>
      </dgm:t>
    </dgm:pt>
    <dgm:pt modelId="{BC041F3F-1488-4992-81AD-08A55B14DC32}" type="sibTrans" cxnId="{3AA53CEA-8A33-42A7-B18A-65ABF4ED1822}">
      <dgm:prSet/>
      <dgm:spPr/>
      <dgm:t>
        <a:bodyPr/>
        <a:lstStyle/>
        <a:p>
          <a:endParaRPr lang="en-US"/>
        </a:p>
      </dgm:t>
    </dgm:pt>
    <dgm:pt modelId="{F45A66B0-A4AF-498B-BDA4-C5AF048D7B47}">
      <dgm:prSet/>
      <dgm:spPr/>
      <dgm:t>
        <a:bodyPr/>
        <a:lstStyle/>
        <a:p>
          <a:r>
            <a:rPr lang="en-IN" dirty="0"/>
            <a:t>3.Obejective Of Proposed System.</a:t>
          </a:r>
          <a:endParaRPr lang="en-US" dirty="0"/>
        </a:p>
      </dgm:t>
    </dgm:pt>
    <dgm:pt modelId="{39F08E58-F136-4DBB-A36D-E71B3C33A5AE}" type="parTrans" cxnId="{469FF673-3EB5-4C07-8D50-7D949C84FC42}">
      <dgm:prSet/>
      <dgm:spPr/>
      <dgm:t>
        <a:bodyPr/>
        <a:lstStyle/>
        <a:p>
          <a:endParaRPr lang="en-US"/>
        </a:p>
      </dgm:t>
    </dgm:pt>
    <dgm:pt modelId="{CB15D6FA-EEB1-446F-B323-AED248BCE133}" type="sibTrans" cxnId="{469FF673-3EB5-4C07-8D50-7D949C84FC42}">
      <dgm:prSet/>
      <dgm:spPr/>
      <dgm:t>
        <a:bodyPr/>
        <a:lstStyle/>
        <a:p>
          <a:endParaRPr lang="en-US"/>
        </a:p>
      </dgm:t>
    </dgm:pt>
    <dgm:pt modelId="{D26BF12C-E129-4A2C-96BD-DDFBD927177F}">
      <dgm:prSet/>
      <dgm:spPr/>
      <dgm:t>
        <a:bodyPr/>
        <a:lstStyle/>
        <a:p>
          <a:r>
            <a:rPr lang="en-IN"/>
            <a:t>4.Task Dependency Diagram.</a:t>
          </a:r>
          <a:endParaRPr lang="en-US"/>
        </a:p>
      </dgm:t>
    </dgm:pt>
    <dgm:pt modelId="{2F480399-46AE-4D17-8869-704C3C2B45A4}" type="parTrans" cxnId="{642EFDA8-8945-4847-AE77-ADE79A432F07}">
      <dgm:prSet/>
      <dgm:spPr/>
      <dgm:t>
        <a:bodyPr/>
        <a:lstStyle/>
        <a:p>
          <a:endParaRPr lang="en-US"/>
        </a:p>
      </dgm:t>
    </dgm:pt>
    <dgm:pt modelId="{3BE1AB71-2C8D-4834-BE73-D2CF6EFCC83C}" type="sibTrans" cxnId="{642EFDA8-8945-4847-AE77-ADE79A432F07}">
      <dgm:prSet/>
      <dgm:spPr/>
      <dgm:t>
        <a:bodyPr/>
        <a:lstStyle/>
        <a:p>
          <a:endParaRPr lang="en-US"/>
        </a:p>
      </dgm:t>
    </dgm:pt>
    <dgm:pt modelId="{91862959-F66D-44A5-9EB7-F103D78A891B}">
      <dgm:prSet/>
      <dgm:spPr/>
      <dgm:t>
        <a:bodyPr/>
        <a:lstStyle/>
        <a:p>
          <a:r>
            <a:rPr lang="en-IN"/>
            <a:t>5.Data Flow Diagram [DFD].</a:t>
          </a:r>
          <a:endParaRPr lang="en-US"/>
        </a:p>
      </dgm:t>
    </dgm:pt>
    <dgm:pt modelId="{0539A83A-A012-49B7-871D-ADF33229DB3F}" type="parTrans" cxnId="{BD74CB79-05AC-44B0-AD3F-0883B34181E1}">
      <dgm:prSet/>
      <dgm:spPr/>
      <dgm:t>
        <a:bodyPr/>
        <a:lstStyle/>
        <a:p>
          <a:endParaRPr lang="en-US"/>
        </a:p>
      </dgm:t>
    </dgm:pt>
    <dgm:pt modelId="{B771FC98-1D4D-4261-8850-8D60CD1FD221}" type="sibTrans" cxnId="{BD74CB79-05AC-44B0-AD3F-0883B34181E1}">
      <dgm:prSet/>
      <dgm:spPr/>
      <dgm:t>
        <a:bodyPr/>
        <a:lstStyle/>
        <a:p>
          <a:endParaRPr lang="en-US"/>
        </a:p>
      </dgm:t>
    </dgm:pt>
    <dgm:pt modelId="{7A430FCE-2541-4E48-8965-E83D66A14636}">
      <dgm:prSet/>
      <dgm:spPr/>
      <dgm:t>
        <a:bodyPr/>
        <a:lstStyle/>
        <a:p>
          <a:r>
            <a:rPr lang="en-IN"/>
            <a:t>6.Client Side Module.</a:t>
          </a:r>
          <a:endParaRPr lang="en-US"/>
        </a:p>
      </dgm:t>
    </dgm:pt>
    <dgm:pt modelId="{706B4F57-A532-4D83-BB8C-F6B0606E176B}" type="parTrans" cxnId="{6F6141C3-9C03-4444-974C-D8AD59F42C06}">
      <dgm:prSet/>
      <dgm:spPr/>
      <dgm:t>
        <a:bodyPr/>
        <a:lstStyle/>
        <a:p>
          <a:endParaRPr lang="en-US"/>
        </a:p>
      </dgm:t>
    </dgm:pt>
    <dgm:pt modelId="{71833E6A-3E87-49E7-905A-ACF9DE3C89D7}" type="sibTrans" cxnId="{6F6141C3-9C03-4444-974C-D8AD59F42C06}">
      <dgm:prSet/>
      <dgm:spPr/>
      <dgm:t>
        <a:bodyPr/>
        <a:lstStyle/>
        <a:p>
          <a:endParaRPr lang="en-US"/>
        </a:p>
      </dgm:t>
    </dgm:pt>
    <dgm:pt modelId="{023A8EC9-458E-4F07-8A59-F775247C0B7E}" type="pres">
      <dgm:prSet presAssocID="{286C2D05-D7A1-464C-9ECE-9E3E1970D044}" presName="Name0" presStyleCnt="0">
        <dgm:presLayoutVars>
          <dgm:dir/>
          <dgm:resizeHandles val="exact"/>
        </dgm:presLayoutVars>
      </dgm:prSet>
      <dgm:spPr/>
    </dgm:pt>
    <dgm:pt modelId="{32795916-4DFA-4CB7-9E9C-B58D406EF95D}" type="pres">
      <dgm:prSet presAssocID="{5F1B00AA-8AC9-44DB-A6A1-FD069F397E57}" presName="node" presStyleLbl="node1" presStyleIdx="0" presStyleCnt="6">
        <dgm:presLayoutVars>
          <dgm:bulletEnabled val="1"/>
        </dgm:presLayoutVars>
      </dgm:prSet>
      <dgm:spPr/>
    </dgm:pt>
    <dgm:pt modelId="{50D423EB-BFEC-4155-A0C8-8B54B1DB9C4A}" type="pres">
      <dgm:prSet presAssocID="{E2A3A97B-4F39-4C2C-9303-6D369968F59C}" presName="sibTrans" presStyleLbl="sibTrans1D1" presStyleIdx="0" presStyleCnt="5"/>
      <dgm:spPr/>
    </dgm:pt>
    <dgm:pt modelId="{F44D946D-0045-4F65-957E-26A75303B163}" type="pres">
      <dgm:prSet presAssocID="{E2A3A97B-4F39-4C2C-9303-6D369968F59C}" presName="connectorText" presStyleLbl="sibTrans1D1" presStyleIdx="0" presStyleCnt="5"/>
      <dgm:spPr/>
    </dgm:pt>
    <dgm:pt modelId="{2F6AB0F6-BF20-4F5E-9FE2-9949CE8CF3B9}" type="pres">
      <dgm:prSet presAssocID="{CB8B4710-442F-4AE5-8BD5-4468D7C399BE}" presName="node" presStyleLbl="node1" presStyleIdx="1" presStyleCnt="6">
        <dgm:presLayoutVars>
          <dgm:bulletEnabled val="1"/>
        </dgm:presLayoutVars>
      </dgm:prSet>
      <dgm:spPr/>
    </dgm:pt>
    <dgm:pt modelId="{DC7738FE-8792-49E6-BEF9-CA66B803EB72}" type="pres">
      <dgm:prSet presAssocID="{BC041F3F-1488-4992-81AD-08A55B14DC32}" presName="sibTrans" presStyleLbl="sibTrans1D1" presStyleIdx="1" presStyleCnt="5"/>
      <dgm:spPr/>
    </dgm:pt>
    <dgm:pt modelId="{83756A75-9A27-441E-B2CB-CBBE54FB07E7}" type="pres">
      <dgm:prSet presAssocID="{BC041F3F-1488-4992-81AD-08A55B14DC32}" presName="connectorText" presStyleLbl="sibTrans1D1" presStyleIdx="1" presStyleCnt="5"/>
      <dgm:spPr/>
    </dgm:pt>
    <dgm:pt modelId="{5EE47A92-A026-4515-8BEE-656625FDA025}" type="pres">
      <dgm:prSet presAssocID="{F45A66B0-A4AF-498B-BDA4-C5AF048D7B47}" presName="node" presStyleLbl="node1" presStyleIdx="2" presStyleCnt="6">
        <dgm:presLayoutVars>
          <dgm:bulletEnabled val="1"/>
        </dgm:presLayoutVars>
      </dgm:prSet>
      <dgm:spPr/>
    </dgm:pt>
    <dgm:pt modelId="{075F20C2-6434-4B47-91B2-D7816DEA8DDE}" type="pres">
      <dgm:prSet presAssocID="{CB15D6FA-EEB1-446F-B323-AED248BCE133}" presName="sibTrans" presStyleLbl="sibTrans1D1" presStyleIdx="2" presStyleCnt="5"/>
      <dgm:spPr/>
    </dgm:pt>
    <dgm:pt modelId="{B353D683-E8FB-4C18-BEC6-FFABEF3C21E8}" type="pres">
      <dgm:prSet presAssocID="{CB15D6FA-EEB1-446F-B323-AED248BCE133}" presName="connectorText" presStyleLbl="sibTrans1D1" presStyleIdx="2" presStyleCnt="5"/>
      <dgm:spPr/>
    </dgm:pt>
    <dgm:pt modelId="{DC9839C6-ADA8-4E8D-B341-126D198833C4}" type="pres">
      <dgm:prSet presAssocID="{D26BF12C-E129-4A2C-96BD-DDFBD927177F}" presName="node" presStyleLbl="node1" presStyleIdx="3" presStyleCnt="6">
        <dgm:presLayoutVars>
          <dgm:bulletEnabled val="1"/>
        </dgm:presLayoutVars>
      </dgm:prSet>
      <dgm:spPr/>
    </dgm:pt>
    <dgm:pt modelId="{7F3229EA-1386-449E-9687-4BB463C06EFE}" type="pres">
      <dgm:prSet presAssocID="{3BE1AB71-2C8D-4834-BE73-D2CF6EFCC83C}" presName="sibTrans" presStyleLbl="sibTrans1D1" presStyleIdx="3" presStyleCnt="5"/>
      <dgm:spPr/>
    </dgm:pt>
    <dgm:pt modelId="{1DCDB4CD-8C10-44CF-A21D-1CA16223F170}" type="pres">
      <dgm:prSet presAssocID="{3BE1AB71-2C8D-4834-BE73-D2CF6EFCC83C}" presName="connectorText" presStyleLbl="sibTrans1D1" presStyleIdx="3" presStyleCnt="5"/>
      <dgm:spPr/>
    </dgm:pt>
    <dgm:pt modelId="{FBC4FF61-C2F5-4E73-BC31-4A0E89F4948F}" type="pres">
      <dgm:prSet presAssocID="{91862959-F66D-44A5-9EB7-F103D78A891B}" presName="node" presStyleLbl="node1" presStyleIdx="4" presStyleCnt="6">
        <dgm:presLayoutVars>
          <dgm:bulletEnabled val="1"/>
        </dgm:presLayoutVars>
      </dgm:prSet>
      <dgm:spPr/>
    </dgm:pt>
    <dgm:pt modelId="{C0FACEAE-994C-41EE-BCBD-350AA621B50B}" type="pres">
      <dgm:prSet presAssocID="{B771FC98-1D4D-4261-8850-8D60CD1FD221}" presName="sibTrans" presStyleLbl="sibTrans1D1" presStyleIdx="4" presStyleCnt="5"/>
      <dgm:spPr/>
    </dgm:pt>
    <dgm:pt modelId="{B1F7280C-A341-44C7-905C-E1B9DB12C27E}" type="pres">
      <dgm:prSet presAssocID="{B771FC98-1D4D-4261-8850-8D60CD1FD221}" presName="connectorText" presStyleLbl="sibTrans1D1" presStyleIdx="4" presStyleCnt="5"/>
      <dgm:spPr/>
    </dgm:pt>
    <dgm:pt modelId="{2C7B9824-68DE-4361-863F-348A044232A8}" type="pres">
      <dgm:prSet presAssocID="{7A430FCE-2541-4E48-8965-E83D66A14636}" presName="node" presStyleLbl="node1" presStyleIdx="5" presStyleCnt="6">
        <dgm:presLayoutVars>
          <dgm:bulletEnabled val="1"/>
        </dgm:presLayoutVars>
      </dgm:prSet>
      <dgm:spPr/>
    </dgm:pt>
  </dgm:ptLst>
  <dgm:cxnLst>
    <dgm:cxn modelId="{C1590A0C-ED12-4033-9ACB-38E2C0FEFF40}" type="presOf" srcId="{E2A3A97B-4F39-4C2C-9303-6D369968F59C}" destId="{F44D946D-0045-4F65-957E-26A75303B163}" srcOrd="1" destOrd="0" presId="urn:microsoft.com/office/officeart/2016/7/layout/RepeatingBendingProcessNew"/>
    <dgm:cxn modelId="{28DB2F12-155B-4419-8977-4F3E729D82E8}" type="presOf" srcId="{BC041F3F-1488-4992-81AD-08A55B14DC32}" destId="{DC7738FE-8792-49E6-BEF9-CA66B803EB72}" srcOrd="0" destOrd="0" presId="urn:microsoft.com/office/officeart/2016/7/layout/RepeatingBendingProcessNew"/>
    <dgm:cxn modelId="{746B581A-B054-4123-8A2C-0B693F518561}" type="presOf" srcId="{286C2D05-D7A1-464C-9ECE-9E3E1970D044}" destId="{023A8EC9-458E-4F07-8A59-F775247C0B7E}" srcOrd="0" destOrd="0" presId="urn:microsoft.com/office/officeart/2016/7/layout/RepeatingBendingProcessNew"/>
    <dgm:cxn modelId="{2943E529-B704-4E66-869B-4287D7352B0C}" type="presOf" srcId="{7A430FCE-2541-4E48-8965-E83D66A14636}" destId="{2C7B9824-68DE-4361-863F-348A044232A8}" srcOrd="0" destOrd="0" presId="urn:microsoft.com/office/officeart/2016/7/layout/RepeatingBendingProcessNew"/>
    <dgm:cxn modelId="{B2A47945-B3D9-4D5D-96BB-39FFD50C86B6}" type="presOf" srcId="{E2A3A97B-4F39-4C2C-9303-6D369968F59C}" destId="{50D423EB-BFEC-4155-A0C8-8B54B1DB9C4A}" srcOrd="0" destOrd="0" presId="urn:microsoft.com/office/officeart/2016/7/layout/RepeatingBendingProcessNew"/>
    <dgm:cxn modelId="{469FF673-3EB5-4C07-8D50-7D949C84FC42}" srcId="{286C2D05-D7A1-464C-9ECE-9E3E1970D044}" destId="{F45A66B0-A4AF-498B-BDA4-C5AF048D7B47}" srcOrd="2" destOrd="0" parTransId="{39F08E58-F136-4DBB-A36D-E71B3C33A5AE}" sibTransId="{CB15D6FA-EEB1-446F-B323-AED248BCE133}"/>
    <dgm:cxn modelId="{75892155-7824-461E-8F85-6AD422B3C3B9}" type="presOf" srcId="{91862959-F66D-44A5-9EB7-F103D78A891B}" destId="{FBC4FF61-C2F5-4E73-BC31-4A0E89F4948F}" srcOrd="0" destOrd="0" presId="urn:microsoft.com/office/officeart/2016/7/layout/RepeatingBendingProcessNew"/>
    <dgm:cxn modelId="{DAA11976-C75A-4BA0-9B89-E8A4ABFB5B33}" type="presOf" srcId="{BC041F3F-1488-4992-81AD-08A55B14DC32}" destId="{83756A75-9A27-441E-B2CB-CBBE54FB07E7}" srcOrd="1" destOrd="0" presId="urn:microsoft.com/office/officeart/2016/7/layout/RepeatingBendingProcessNew"/>
    <dgm:cxn modelId="{BD74CB79-05AC-44B0-AD3F-0883B34181E1}" srcId="{286C2D05-D7A1-464C-9ECE-9E3E1970D044}" destId="{91862959-F66D-44A5-9EB7-F103D78A891B}" srcOrd="4" destOrd="0" parTransId="{0539A83A-A012-49B7-871D-ADF33229DB3F}" sibTransId="{B771FC98-1D4D-4261-8850-8D60CD1FD221}"/>
    <dgm:cxn modelId="{ACBFC85A-41BA-4C91-8C20-DDD1BC6A7AF9}" type="presOf" srcId="{B771FC98-1D4D-4261-8850-8D60CD1FD221}" destId="{B1F7280C-A341-44C7-905C-E1B9DB12C27E}" srcOrd="1" destOrd="0" presId="urn:microsoft.com/office/officeart/2016/7/layout/RepeatingBendingProcessNew"/>
    <dgm:cxn modelId="{98C4AA82-FD7A-4FFF-9080-320C68136100}" type="presOf" srcId="{CB15D6FA-EEB1-446F-B323-AED248BCE133}" destId="{075F20C2-6434-4B47-91B2-D7816DEA8DDE}" srcOrd="0" destOrd="0" presId="urn:microsoft.com/office/officeart/2016/7/layout/RepeatingBendingProcessNew"/>
    <dgm:cxn modelId="{C5423B87-F5B9-4C39-8E71-ECAF56F78D42}" type="presOf" srcId="{B771FC98-1D4D-4261-8850-8D60CD1FD221}" destId="{C0FACEAE-994C-41EE-BCBD-350AA621B50B}" srcOrd="0" destOrd="0" presId="urn:microsoft.com/office/officeart/2016/7/layout/RepeatingBendingProcessNew"/>
    <dgm:cxn modelId="{30D846A2-B466-4AC3-9020-92CC6F9D0B43}" type="presOf" srcId="{D26BF12C-E129-4A2C-96BD-DDFBD927177F}" destId="{DC9839C6-ADA8-4E8D-B341-126D198833C4}" srcOrd="0" destOrd="0" presId="urn:microsoft.com/office/officeart/2016/7/layout/RepeatingBendingProcessNew"/>
    <dgm:cxn modelId="{642EFDA8-8945-4847-AE77-ADE79A432F07}" srcId="{286C2D05-D7A1-464C-9ECE-9E3E1970D044}" destId="{D26BF12C-E129-4A2C-96BD-DDFBD927177F}" srcOrd="3" destOrd="0" parTransId="{2F480399-46AE-4D17-8869-704C3C2B45A4}" sibTransId="{3BE1AB71-2C8D-4834-BE73-D2CF6EFCC83C}"/>
    <dgm:cxn modelId="{C6665EBD-5727-4504-9A03-8D81FE305A44}" srcId="{286C2D05-D7A1-464C-9ECE-9E3E1970D044}" destId="{5F1B00AA-8AC9-44DB-A6A1-FD069F397E57}" srcOrd="0" destOrd="0" parTransId="{AD307AB8-560D-436D-B331-C167654BA6CC}" sibTransId="{E2A3A97B-4F39-4C2C-9303-6D369968F59C}"/>
    <dgm:cxn modelId="{6F6141C3-9C03-4444-974C-D8AD59F42C06}" srcId="{286C2D05-D7A1-464C-9ECE-9E3E1970D044}" destId="{7A430FCE-2541-4E48-8965-E83D66A14636}" srcOrd="5" destOrd="0" parTransId="{706B4F57-A532-4D83-BB8C-F6B0606E176B}" sibTransId="{71833E6A-3E87-49E7-905A-ACF9DE3C89D7}"/>
    <dgm:cxn modelId="{FB8658CD-D85A-4E16-B73B-359F9EB42249}" type="presOf" srcId="{CB15D6FA-EEB1-446F-B323-AED248BCE133}" destId="{B353D683-E8FB-4C18-BEC6-FFABEF3C21E8}" srcOrd="1" destOrd="0" presId="urn:microsoft.com/office/officeart/2016/7/layout/RepeatingBendingProcessNew"/>
    <dgm:cxn modelId="{9755C3D4-7941-4F62-A954-ECA085D5C617}" type="presOf" srcId="{3BE1AB71-2C8D-4834-BE73-D2CF6EFCC83C}" destId="{1DCDB4CD-8C10-44CF-A21D-1CA16223F170}" srcOrd="1" destOrd="0" presId="urn:microsoft.com/office/officeart/2016/7/layout/RepeatingBendingProcessNew"/>
    <dgm:cxn modelId="{A40A06D8-8BF5-4578-A637-0F3158123864}" type="presOf" srcId="{5F1B00AA-8AC9-44DB-A6A1-FD069F397E57}" destId="{32795916-4DFA-4CB7-9E9C-B58D406EF95D}" srcOrd="0" destOrd="0" presId="urn:microsoft.com/office/officeart/2016/7/layout/RepeatingBendingProcessNew"/>
    <dgm:cxn modelId="{39356EDE-04EF-487A-8036-A490AF9DAD21}" type="presOf" srcId="{CB8B4710-442F-4AE5-8BD5-4468D7C399BE}" destId="{2F6AB0F6-BF20-4F5E-9FE2-9949CE8CF3B9}" srcOrd="0" destOrd="0" presId="urn:microsoft.com/office/officeart/2016/7/layout/RepeatingBendingProcessNew"/>
    <dgm:cxn modelId="{5547FBE2-E6C5-48A7-95C9-0EC6C4A0FE1E}" type="presOf" srcId="{3BE1AB71-2C8D-4834-BE73-D2CF6EFCC83C}" destId="{7F3229EA-1386-449E-9687-4BB463C06EFE}" srcOrd="0" destOrd="0" presId="urn:microsoft.com/office/officeart/2016/7/layout/RepeatingBendingProcessNew"/>
    <dgm:cxn modelId="{3AA53CEA-8A33-42A7-B18A-65ABF4ED1822}" srcId="{286C2D05-D7A1-464C-9ECE-9E3E1970D044}" destId="{CB8B4710-442F-4AE5-8BD5-4468D7C399BE}" srcOrd="1" destOrd="0" parTransId="{7090230E-1F99-4D63-956C-2F4E1CEFF2CE}" sibTransId="{BC041F3F-1488-4992-81AD-08A55B14DC32}"/>
    <dgm:cxn modelId="{5B803BFC-42E2-4418-8A05-1B75409E4E8F}" type="presOf" srcId="{F45A66B0-A4AF-498B-BDA4-C5AF048D7B47}" destId="{5EE47A92-A026-4515-8BEE-656625FDA025}" srcOrd="0" destOrd="0" presId="urn:microsoft.com/office/officeart/2016/7/layout/RepeatingBendingProcessNew"/>
    <dgm:cxn modelId="{74F296B1-E3BE-4EEF-8AC7-6120CFAA8230}" type="presParOf" srcId="{023A8EC9-458E-4F07-8A59-F775247C0B7E}" destId="{32795916-4DFA-4CB7-9E9C-B58D406EF95D}" srcOrd="0" destOrd="0" presId="urn:microsoft.com/office/officeart/2016/7/layout/RepeatingBendingProcessNew"/>
    <dgm:cxn modelId="{9EE296CE-41B0-4B65-9E83-0845E1C0CDDC}" type="presParOf" srcId="{023A8EC9-458E-4F07-8A59-F775247C0B7E}" destId="{50D423EB-BFEC-4155-A0C8-8B54B1DB9C4A}" srcOrd="1" destOrd="0" presId="urn:microsoft.com/office/officeart/2016/7/layout/RepeatingBendingProcessNew"/>
    <dgm:cxn modelId="{D6062D2B-6F55-4E12-A577-CC5F6A40D9B1}" type="presParOf" srcId="{50D423EB-BFEC-4155-A0C8-8B54B1DB9C4A}" destId="{F44D946D-0045-4F65-957E-26A75303B163}" srcOrd="0" destOrd="0" presId="urn:microsoft.com/office/officeart/2016/7/layout/RepeatingBendingProcessNew"/>
    <dgm:cxn modelId="{8911266D-08AA-4369-8176-3B0E3C4B9613}" type="presParOf" srcId="{023A8EC9-458E-4F07-8A59-F775247C0B7E}" destId="{2F6AB0F6-BF20-4F5E-9FE2-9949CE8CF3B9}" srcOrd="2" destOrd="0" presId="urn:microsoft.com/office/officeart/2016/7/layout/RepeatingBendingProcessNew"/>
    <dgm:cxn modelId="{AABB600B-9DBE-4FA4-981F-81E34D74204F}" type="presParOf" srcId="{023A8EC9-458E-4F07-8A59-F775247C0B7E}" destId="{DC7738FE-8792-49E6-BEF9-CA66B803EB72}" srcOrd="3" destOrd="0" presId="urn:microsoft.com/office/officeart/2016/7/layout/RepeatingBendingProcessNew"/>
    <dgm:cxn modelId="{F672B9F4-072F-466F-8BEE-3E53483D3408}" type="presParOf" srcId="{DC7738FE-8792-49E6-BEF9-CA66B803EB72}" destId="{83756A75-9A27-441E-B2CB-CBBE54FB07E7}" srcOrd="0" destOrd="0" presId="urn:microsoft.com/office/officeart/2016/7/layout/RepeatingBendingProcessNew"/>
    <dgm:cxn modelId="{E021E04C-A239-467B-A25E-FA741155E33A}" type="presParOf" srcId="{023A8EC9-458E-4F07-8A59-F775247C0B7E}" destId="{5EE47A92-A026-4515-8BEE-656625FDA025}" srcOrd="4" destOrd="0" presId="urn:microsoft.com/office/officeart/2016/7/layout/RepeatingBendingProcessNew"/>
    <dgm:cxn modelId="{B8CD23EB-1432-4694-AF01-5843EA016EF1}" type="presParOf" srcId="{023A8EC9-458E-4F07-8A59-F775247C0B7E}" destId="{075F20C2-6434-4B47-91B2-D7816DEA8DDE}" srcOrd="5" destOrd="0" presId="urn:microsoft.com/office/officeart/2016/7/layout/RepeatingBendingProcessNew"/>
    <dgm:cxn modelId="{586227CA-D1AB-4E02-BB4C-78E17644AA4A}" type="presParOf" srcId="{075F20C2-6434-4B47-91B2-D7816DEA8DDE}" destId="{B353D683-E8FB-4C18-BEC6-FFABEF3C21E8}" srcOrd="0" destOrd="0" presId="urn:microsoft.com/office/officeart/2016/7/layout/RepeatingBendingProcessNew"/>
    <dgm:cxn modelId="{A5E04D08-D962-4BBC-9FE9-9DA630792AAD}" type="presParOf" srcId="{023A8EC9-458E-4F07-8A59-F775247C0B7E}" destId="{DC9839C6-ADA8-4E8D-B341-126D198833C4}" srcOrd="6" destOrd="0" presId="urn:microsoft.com/office/officeart/2016/7/layout/RepeatingBendingProcessNew"/>
    <dgm:cxn modelId="{D805E90C-1B97-4A77-A8E5-08F93AA4E9F8}" type="presParOf" srcId="{023A8EC9-458E-4F07-8A59-F775247C0B7E}" destId="{7F3229EA-1386-449E-9687-4BB463C06EFE}" srcOrd="7" destOrd="0" presId="urn:microsoft.com/office/officeart/2016/7/layout/RepeatingBendingProcessNew"/>
    <dgm:cxn modelId="{96543291-DF81-4C0A-8387-0E972D536D76}" type="presParOf" srcId="{7F3229EA-1386-449E-9687-4BB463C06EFE}" destId="{1DCDB4CD-8C10-44CF-A21D-1CA16223F170}" srcOrd="0" destOrd="0" presId="urn:microsoft.com/office/officeart/2016/7/layout/RepeatingBendingProcessNew"/>
    <dgm:cxn modelId="{5F83DD68-D737-4467-98DD-3FB034B47A19}" type="presParOf" srcId="{023A8EC9-458E-4F07-8A59-F775247C0B7E}" destId="{FBC4FF61-C2F5-4E73-BC31-4A0E89F4948F}" srcOrd="8" destOrd="0" presId="urn:microsoft.com/office/officeart/2016/7/layout/RepeatingBendingProcessNew"/>
    <dgm:cxn modelId="{669FEC45-23C5-4E73-AFE3-7404C66F0423}" type="presParOf" srcId="{023A8EC9-458E-4F07-8A59-F775247C0B7E}" destId="{C0FACEAE-994C-41EE-BCBD-350AA621B50B}" srcOrd="9" destOrd="0" presId="urn:microsoft.com/office/officeart/2016/7/layout/RepeatingBendingProcessNew"/>
    <dgm:cxn modelId="{29FD3F40-FB87-4126-A789-9EF07C4552D3}" type="presParOf" srcId="{C0FACEAE-994C-41EE-BCBD-350AA621B50B}" destId="{B1F7280C-A341-44C7-905C-E1B9DB12C27E}" srcOrd="0" destOrd="0" presId="urn:microsoft.com/office/officeart/2016/7/layout/RepeatingBendingProcessNew"/>
    <dgm:cxn modelId="{96C8304B-731D-462D-B380-4D303E237D33}" type="presParOf" srcId="{023A8EC9-458E-4F07-8A59-F775247C0B7E}" destId="{2C7B9824-68DE-4361-863F-348A044232A8}"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804608A-4D24-4DB1-A9CE-13AC57409A2E}" type="doc">
      <dgm:prSet loTypeId="urn:microsoft.com/office/officeart/2018/2/layout/IconLabelList" loCatId="icon" qsTypeId="urn:microsoft.com/office/officeart/2005/8/quickstyle/simple1" qsCatId="simple" csTypeId="urn:microsoft.com/office/officeart/2018/5/colors/Iconchunking_neutralbg_accent0_3" csCatId="mainScheme" phldr="1"/>
      <dgm:spPr/>
      <dgm:t>
        <a:bodyPr/>
        <a:lstStyle/>
        <a:p>
          <a:endParaRPr lang="en-US"/>
        </a:p>
      </dgm:t>
    </dgm:pt>
    <dgm:pt modelId="{A427AD92-954F-4B40-B173-22E95760AD30}">
      <dgm:prSet/>
      <dgm:spPr/>
      <dgm:t>
        <a:bodyPr/>
        <a:lstStyle/>
        <a:p>
          <a:pPr>
            <a:lnSpc>
              <a:spcPct val="100000"/>
            </a:lnSpc>
          </a:pPr>
          <a:r>
            <a:rPr lang="en-IN" dirty="0"/>
            <a:t>TRAVELISTRA </a:t>
          </a:r>
          <a:r>
            <a:rPr lang="en-US" dirty="0"/>
            <a:t>The proposed system for </a:t>
          </a:r>
          <a:r>
            <a:rPr lang="en-US" b="1" dirty="0"/>
            <a:t>Travelistra</a:t>
          </a:r>
          <a:r>
            <a:rPr lang="en-US" dirty="0"/>
            <a:t> is a comprehensive tour and travel management platform designed to provide a seamless experience for users looking to explore and book travel packages online. Clients can easily register, browse available travel options, make bookings, and complete secure payments all within the platform. On the admin side, the system offers powerful tools for managing user data, travel listings, and booking records, ensuring smooth operations. Additionally, the system supports real-time updates and offers reports on bookings and transactions, making it highly efficient and user-friendly. By integrating a database with strong back-end support.</a:t>
          </a:r>
        </a:p>
      </dgm:t>
    </dgm:pt>
    <dgm:pt modelId="{165E5D4D-1D0C-4400-B1A9-2F4300DAF3FC}" type="parTrans" cxnId="{2CA1301B-95B4-46E5-96B6-A92532AAC565}">
      <dgm:prSet/>
      <dgm:spPr/>
      <dgm:t>
        <a:bodyPr/>
        <a:lstStyle/>
        <a:p>
          <a:endParaRPr lang="en-US"/>
        </a:p>
      </dgm:t>
    </dgm:pt>
    <dgm:pt modelId="{9E96091C-EE28-44B5-94FA-9566B7D41DC2}" type="sibTrans" cxnId="{2CA1301B-95B4-46E5-96B6-A92532AAC565}">
      <dgm:prSet/>
      <dgm:spPr/>
      <dgm:t>
        <a:bodyPr/>
        <a:lstStyle/>
        <a:p>
          <a:endParaRPr lang="en-US"/>
        </a:p>
      </dgm:t>
    </dgm:pt>
    <dgm:pt modelId="{34F4BA5D-FC1D-42CF-B8B7-177BEC6287D7}">
      <dgm:prSet/>
      <dgm:spPr/>
      <dgm:t>
        <a:bodyPr/>
        <a:lstStyle/>
        <a:p>
          <a:pPr>
            <a:lnSpc>
              <a:spcPct val="100000"/>
            </a:lnSpc>
          </a:pPr>
          <a:r>
            <a:rPr lang="en-US" b="1"/>
            <a:t>Travelistra</a:t>
          </a:r>
          <a:r>
            <a:rPr lang="en-US"/>
            <a:t> guarantees a reliable and scalable travel booking solution.</a:t>
          </a:r>
        </a:p>
      </dgm:t>
    </dgm:pt>
    <dgm:pt modelId="{C7F4B60A-80CA-406E-A1AD-DB1EBD491267}" type="parTrans" cxnId="{74249BD0-AAF5-4B31-B5D1-997B64B0390C}">
      <dgm:prSet/>
      <dgm:spPr/>
      <dgm:t>
        <a:bodyPr/>
        <a:lstStyle/>
        <a:p>
          <a:endParaRPr lang="en-US"/>
        </a:p>
      </dgm:t>
    </dgm:pt>
    <dgm:pt modelId="{B4774F54-64EF-4A24-955A-D9BCA4D2BBF4}" type="sibTrans" cxnId="{74249BD0-AAF5-4B31-B5D1-997B64B0390C}">
      <dgm:prSet/>
      <dgm:spPr/>
      <dgm:t>
        <a:bodyPr/>
        <a:lstStyle/>
        <a:p>
          <a:endParaRPr lang="en-US"/>
        </a:p>
      </dgm:t>
    </dgm:pt>
    <dgm:pt modelId="{DB5C0BBD-1225-46FB-838F-91026220D310}" type="pres">
      <dgm:prSet presAssocID="{3804608A-4D24-4DB1-A9CE-13AC57409A2E}" presName="root" presStyleCnt="0">
        <dgm:presLayoutVars>
          <dgm:dir/>
          <dgm:resizeHandles val="exact"/>
        </dgm:presLayoutVars>
      </dgm:prSet>
      <dgm:spPr/>
    </dgm:pt>
    <dgm:pt modelId="{EA40B79E-2748-490D-AE29-A4898CD4C940}" type="pres">
      <dgm:prSet presAssocID="{A427AD92-954F-4B40-B173-22E95760AD30}" presName="compNode" presStyleCnt="0"/>
      <dgm:spPr/>
    </dgm:pt>
    <dgm:pt modelId="{028B3200-185B-4447-812A-16B4F5DCC529}" type="pres">
      <dgm:prSet presAssocID="{A427AD92-954F-4B40-B173-22E95760AD30}"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irplane"/>
        </a:ext>
      </dgm:extLst>
    </dgm:pt>
    <dgm:pt modelId="{93CA0D25-521C-4A75-B981-6EBB85223515}" type="pres">
      <dgm:prSet presAssocID="{A427AD92-954F-4B40-B173-22E95760AD30}" presName="spaceRect" presStyleCnt="0"/>
      <dgm:spPr/>
    </dgm:pt>
    <dgm:pt modelId="{1DC062F3-B3CE-46CA-853A-CB8D34D91C15}" type="pres">
      <dgm:prSet presAssocID="{A427AD92-954F-4B40-B173-22E95760AD30}" presName="textRect" presStyleLbl="revTx" presStyleIdx="0" presStyleCnt="2">
        <dgm:presLayoutVars>
          <dgm:chMax val="1"/>
          <dgm:chPref val="1"/>
        </dgm:presLayoutVars>
      </dgm:prSet>
      <dgm:spPr/>
    </dgm:pt>
    <dgm:pt modelId="{A08F2C4A-F2F5-4E14-8225-9210C4DF35A2}" type="pres">
      <dgm:prSet presAssocID="{9E96091C-EE28-44B5-94FA-9566B7D41DC2}" presName="sibTrans" presStyleCnt="0"/>
      <dgm:spPr/>
    </dgm:pt>
    <dgm:pt modelId="{448EC8E3-8A3B-46A0-B20C-086180B7CDEA}" type="pres">
      <dgm:prSet presAssocID="{34F4BA5D-FC1D-42CF-B8B7-177BEC6287D7}" presName="compNode" presStyleCnt="0"/>
      <dgm:spPr/>
    </dgm:pt>
    <dgm:pt modelId="{D01985B6-76CB-4015-963F-72A887798C40}" type="pres">
      <dgm:prSet presAssocID="{34F4BA5D-FC1D-42CF-B8B7-177BEC6287D7}"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redit card"/>
        </a:ext>
      </dgm:extLst>
    </dgm:pt>
    <dgm:pt modelId="{23B12B11-BFF9-48E2-9AA9-50324B56627B}" type="pres">
      <dgm:prSet presAssocID="{34F4BA5D-FC1D-42CF-B8B7-177BEC6287D7}" presName="spaceRect" presStyleCnt="0"/>
      <dgm:spPr/>
    </dgm:pt>
    <dgm:pt modelId="{20D4D0BE-A6CF-4103-A7CC-13D97AEF293B}" type="pres">
      <dgm:prSet presAssocID="{34F4BA5D-FC1D-42CF-B8B7-177BEC6287D7}" presName="textRect" presStyleLbl="revTx" presStyleIdx="1" presStyleCnt="2">
        <dgm:presLayoutVars>
          <dgm:chMax val="1"/>
          <dgm:chPref val="1"/>
        </dgm:presLayoutVars>
      </dgm:prSet>
      <dgm:spPr/>
    </dgm:pt>
  </dgm:ptLst>
  <dgm:cxnLst>
    <dgm:cxn modelId="{65298218-E52E-4CA5-A499-12FF4DB1F344}" type="presOf" srcId="{34F4BA5D-FC1D-42CF-B8B7-177BEC6287D7}" destId="{20D4D0BE-A6CF-4103-A7CC-13D97AEF293B}" srcOrd="0" destOrd="0" presId="urn:microsoft.com/office/officeart/2018/2/layout/IconLabelList"/>
    <dgm:cxn modelId="{2CA1301B-95B4-46E5-96B6-A92532AAC565}" srcId="{3804608A-4D24-4DB1-A9CE-13AC57409A2E}" destId="{A427AD92-954F-4B40-B173-22E95760AD30}" srcOrd="0" destOrd="0" parTransId="{165E5D4D-1D0C-4400-B1A9-2F4300DAF3FC}" sibTransId="{9E96091C-EE28-44B5-94FA-9566B7D41DC2}"/>
    <dgm:cxn modelId="{D7D4E388-89A8-4E6A-9EF9-793AD82C4549}" type="presOf" srcId="{A427AD92-954F-4B40-B173-22E95760AD30}" destId="{1DC062F3-B3CE-46CA-853A-CB8D34D91C15}" srcOrd="0" destOrd="0" presId="urn:microsoft.com/office/officeart/2018/2/layout/IconLabelList"/>
    <dgm:cxn modelId="{74249BD0-AAF5-4B31-B5D1-997B64B0390C}" srcId="{3804608A-4D24-4DB1-A9CE-13AC57409A2E}" destId="{34F4BA5D-FC1D-42CF-B8B7-177BEC6287D7}" srcOrd="1" destOrd="0" parTransId="{C7F4B60A-80CA-406E-A1AD-DB1EBD491267}" sibTransId="{B4774F54-64EF-4A24-955A-D9BCA4D2BBF4}"/>
    <dgm:cxn modelId="{AF7566FF-3DC3-443F-BE48-C1FD455D1811}" type="presOf" srcId="{3804608A-4D24-4DB1-A9CE-13AC57409A2E}" destId="{DB5C0BBD-1225-46FB-838F-91026220D310}" srcOrd="0" destOrd="0" presId="urn:microsoft.com/office/officeart/2018/2/layout/IconLabelList"/>
    <dgm:cxn modelId="{B2B733F0-68F0-41C3-AADF-16ACCC22B470}" type="presParOf" srcId="{DB5C0BBD-1225-46FB-838F-91026220D310}" destId="{EA40B79E-2748-490D-AE29-A4898CD4C940}" srcOrd="0" destOrd="0" presId="urn:microsoft.com/office/officeart/2018/2/layout/IconLabelList"/>
    <dgm:cxn modelId="{8CD37A3F-93D0-479B-8E98-F29BC2F2D240}" type="presParOf" srcId="{EA40B79E-2748-490D-AE29-A4898CD4C940}" destId="{028B3200-185B-4447-812A-16B4F5DCC529}" srcOrd="0" destOrd="0" presId="urn:microsoft.com/office/officeart/2018/2/layout/IconLabelList"/>
    <dgm:cxn modelId="{D6F84791-B08C-4FDF-8FD5-B42A9572F9A9}" type="presParOf" srcId="{EA40B79E-2748-490D-AE29-A4898CD4C940}" destId="{93CA0D25-521C-4A75-B981-6EBB85223515}" srcOrd="1" destOrd="0" presId="urn:microsoft.com/office/officeart/2018/2/layout/IconLabelList"/>
    <dgm:cxn modelId="{2A2D5A4F-8AB8-41CD-A97F-478844EE75E8}" type="presParOf" srcId="{EA40B79E-2748-490D-AE29-A4898CD4C940}" destId="{1DC062F3-B3CE-46CA-853A-CB8D34D91C15}" srcOrd="2" destOrd="0" presId="urn:microsoft.com/office/officeart/2018/2/layout/IconLabelList"/>
    <dgm:cxn modelId="{1CE699B6-6611-4B85-A465-EFF4AB50681B}" type="presParOf" srcId="{DB5C0BBD-1225-46FB-838F-91026220D310}" destId="{A08F2C4A-F2F5-4E14-8225-9210C4DF35A2}" srcOrd="1" destOrd="0" presId="urn:microsoft.com/office/officeart/2018/2/layout/IconLabelList"/>
    <dgm:cxn modelId="{4BCD8A24-B706-4ABB-86BB-9D999C4D6057}" type="presParOf" srcId="{DB5C0BBD-1225-46FB-838F-91026220D310}" destId="{448EC8E3-8A3B-46A0-B20C-086180B7CDEA}" srcOrd="2" destOrd="0" presId="urn:microsoft.com/office/officeart/2018/2/layout/IconLabelList"/>
    <dgm:cxn modelId="{035AED85-4D1A-4DF4-BE0A-93B9F353433F}" type="presParOf" srcId="{448EC8E3-8A3B-46A0-B20C-086180B7CDEA}" destId="{D01985B6-76CB-4015-963F-72A887798C40}" srcOrd="0" destOrd="0" presId="urn:microsoft.com/office/officeart/2018/2/layout/IconLabelList"/>
    <dgm:cxn modelId="{A14D4C86-8D93-42BF-A16F-8D33DC72FED9}" type="presParOf" srcId="{448EC8E3-8A3B-46A0-B20C-086180B7CDEA}" destId="{23B12B11-BFF9-48E2-9AA9-50324B56627B}" srcOrd="1" destOrd="0" presId="urn:microsoft.com/office/officeart/2018/2/layout/IconLabelList"/>
    <dgm:cxn modelId="{2C3462FD-ABFB-449D-A927-5E92DA952317}" type="presParOf" srcId="{448EC8E3-8A3B-46A0-B20C-086180B7CDEA}" destId="{20D4D0BE-A6CF-4103-A7CC-13D97AEF293B}"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348A89-83B9-4C24-A3C2-CA99FA163BF4}"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70678B4C-CC41-4B7B-A33B-5F425FBC24B4}">
      <dgm:prSet/>
      <dgm:spPr/>
      <dgm:t>
        <a:bodyPr/>
        <a:lstStyle/>
        <a:p>
          <a:pPr>
            <a:lnSpc>
              <a:spcPct val="100000"/>
            </a:lnSpc>
          </a:pPr>
          <a:r>
            <a:rPr lang="en-IN"/>
            <a:t>User-Friendly Interface.</a:t>
          </a:r>
          <a:endParaRPr lang="en-US"/>
        </a:p>
      </dgm:t>
    </dgm:pt>
    <dgm:pt modelId="{AC777792-F889-4106-840B-029ABB3737A4}" type="parTrans" cxnId="{3E571F74-1CE8-423B-8AB2-9F07ED26D7D1}">
      <dgm:prSet/>
      <dgm:spPr/>
      <dgm:t>
        <a:bodyPr/>
        <a:lstStyle/>
        <a:p>
          <a:endParaRPr lang="en-US"/>
        </a:p>
      </dgm:t>
    </dgm:pt>
    <dgm:pt modelId="{8F1242B6-CEBE-4E77-902B-E707B34D3232}" type="sibTrans" cxnId="{3E571F74-1CE8-423B-8AB2-9F07ED26D7D1}">
      <dgm:prSet/>
      <dgm:spPr/>
      <dgm:t>
        <a:bodyPr/>
        <a:lstStyle/>
        <a:p>
          <a:pPr>
            <a:lnSpc>
              <a:spcPct val="100000"/>
            </a:lnSpc>
          </a:pPr>
          <a:endParaRPr lang="en-US"/>
        </a:p>
      </dgm:t>
    </dgm:pt>
    <dgm:pt modelId="{C4774A38-27FD-47B0-BFC4-41BC377B9656}">
      <dgm:prSet/>
      <dgm:spPr/>
      <dgm:t>
        <a:bodyPr/>
        <a:lstStyle/>
        <a:p>
          <a:pPr>
            <a:lnSpc>
              <a:spcPct val="100000"/>
            </a:lnSpc>
          </a:pPr>
          <a:r>
            <a:rPr lang="en-IN"/>
            <a:t>Comprehensive Travel Options.</a:t>
          </a:r>
          <a:endParaRPr lang="en-US"/>
        </a:p>
      </dgm:t>
    </dgm:pt>
    <dgm:pt modelId="{23F2EF75-E5B8-4890-AD3A-98EDF7C24110}" type="parTrans" cxnId="{AE4758C7-8E10-4686-82FB-D385BC8C3A08}">
      <dgm:prSet/>
      <dgm:spPr/>
      <dgm:t>
        <a:bodyPr/>
        <a:lstStyle/>
        <a:p>
          <a:endParaRPr lang="en-US"/>
        </a:p>
      </dgm:t>
    </dgm:pt>
    <dgm:pt modelId="{00A6AD7C-8BBB-4318-AC75-874E2C9F3EA0}" type="sibTrans" cxnId="{AE4758C7-8E10-4686-82FB-D385BC8C3A08}">
      <dgm:prSet/>
      <dgm:spPr/>
      <dgm:t>
        <a:bodyPr/>
        <a:lstStyle/>
        <a:p>
          <a:pPr>
            <a:lnSpc>
              <a:spcPct val="100000"/>
            </a:lnSpc>
          </a:pPr>
          <a:endParaRPr lang="en-US"/>
        </a:p>
      </dgm:t>
    </dgm:pt>
    <dgm:pt modelId="{ACBCB23D-D419-4347-A512-B4D41B976CE3}">
      <dgm:prSet/>
      <dgm:spPr/>
      <dgm:t>
        <a:bodyPr/>
        <a:lstStyle/>
        <a:p>
          <a:pPr>
            <a:lnSpc>
              <a:spcPct val="100000"/>
            </a:lnSpc>
          </a:pPr>
          <a:r>
            <a:rPr lang="en-IN"/>
            <a:t>Secure Payment Processing.</a:t>
          </a:r>
          <a:endParaRPr lang="en-US"/>
        </a:p>
      </dgm:t>
    </dgm:pt>
    <dgm:pt modelId="{DC78FCAC-BBA9-456F-9BB9-829720AC3936}" type="parTrans" cxnId="{78B63A92-50DC-4B33-AA05-9CC30D02A368}">
      <dgm:prSet/>
      <dgm:spPr/>
      <dgm:t>
        <a:bodyPr/>
        <a:lstStyle/>
        <a:p>
          <a:endParaRPr lang="en-US"/>
        </a:p>
      </dgm:t>
    </dgm:pt>
    <dgm:pt modelId="{803F365A-1025-4FB4-8664-85E6F44CBD77}" type="sibTrans" cxnId="{78B63A92-50DC-4B33-AA05-9CC30D02A368}">
      <dgm:prSet/>
      <dgm:spPr/>
      <dgm:t>
        <a:bodyPr/>
        <a:lstStyle/>
        <a:p>
          <a:pPr>
            <a:lnSpc>
              <a:spcPct val="100000"/>
            </a:lnSpc>
          </a:pPr>
          <a:endParaRPr lang="en-US"/>
        </a:p>
      </dgm:t>
    </dgm:pt>
    <dgm:pt modelId="{7C80EE8D-650D-4B96-8A87-A20E35020754}">
      <dgm:prSet/>
      <dgm:spPr/>
      <dgm:t>
        <a:bodyPr/>
        <a:lstStyle/>
        <a:p>
          <a:pPr>
            <a:lnSpc>
              <a:spcPct val="100000"/>
            </a:lnSpc>
          </a:pPr>
          <a:r>
            <a:rPr lang="en-IN"/>
            <a:t>User Reviews and Ratings.</a:t>
          </a:r>
          <a:endParaRPr lang="en-US"/>
        </a:p>
      </dgm:t>
    </dgm:pt>
    <dgm:pt modelId="{F2C60215-BF1B-4CDB-B728-189737090DF7}" type="parTrans" cxnId="{9CC500C7-6135-40B2-A84F-9CB1DC36605F}">
      <dgm:prSet/>
      <dgm:spPr/>
      <dgm:t>
        <a:bodyPr/>
        <a:lstStyle/>
        <a:p>
          <a:endParaRPr lang="en-US"/>
        </a:p>
      </dgm:t>
    </dgm:pt>
    <dgm:pt modelId="{456D7DA4-29F8-4E34-8525-F28177EA91D7}" type="sibTrans" cxnId="{9CC500C7-6135-40B2-A84F-9CB1DC36605F}">
      <dgm:prSet/>
      <dgm:spPr/>
      <dgm:t>
        <a:bodyPr/>
        <a:lstStyle/>
        <a:p>
          <a:pPr>
            <a:lnSpc>
              <a:spcPct val="100000"/>
            </a:lnSpc>
          </a:pPr>
          <a:endParaRPr lang="en-US"/>
        </a:p>
      </dgm:t>
    </dgm:pt>
    <dgm:pt modelId="{187F8018-56C7-4E11-AE7F-21E00EFFF960}">
      <dgm:prSet/>
      <dgm:spPr/>
      <dgm:t>
        <a:bodyPr/>
        <a:lstStyle/>
        <a:p>
          <a:pPr>
            <a:lnSpc>
              <a:spcPct val="100000"/>
            </a:lnSpc>
          </a:pPr>
          <a:r>
            <a:rPr lang="en-IN"/>
            <a:t>Customer Support Integration</a:t>
          </a:r>
          <a:endParaRPr lang="en-US"/>
        </a:p>
      </dgm:t>
    </dgm:pt>
    <dgm:pt modelId="{24B5CE9D-1450-4584-85EB-C6A2299E9CD2}" type="parTrans" cxnId="{B7C7EE7E-0094-4C5C-9851-DF3998880D88}">
      <dgm:prSet/>
      <dgm:spPr/>
      <dgm:t>
        <a:bodyPr/>
        <a:lstStyle/>
        <a:p>
          <a:endParaRPr lang="en-US"/>
        </a:p>
      </dgm:t>
    </dgm:pt>
    <dgm:pt modelId="{CC59AF31-5893-4E04-BB1B-407F02D6AFEB}" type="sibTrans" cxnId="{B7C7EE7E-0094-4C5C-9851-DF3998880D88}">
      <dgm:prSet/>
      <dgm:spPr/>
      <dgm:t>
        <a:bodyPr/>
        <a:lstStyle/>
        <a:p>
          <a:endParaRPr lang="en-US"/>
        </a:p>
      </dgm:t>
    </dgm:pt>
    <dgm:pt modelId="{5CD13A09-FBED-48CE-9C98-E8B197E6F762}" type="pres">
      <dgm:prSet presAssocID="{8A348A89-83B9-4C24-A3C2-CA99FA163BF4}" presName="root" presStyleCnt="0">
        <dgm:presLayoutVars>
          <dgm:dir/>
          <dgm:resizeHandles val="exact"/>
        </dgm:presLayoutVars>
      </dgm:prSet>
      <dgm:spPr/>
    </dgm:pt>
    <dgm:pt modelId="{AAEE9B7A-81FB-421E-A5EB-2BDBF1F12C55}" type="pres">
      <dgm:prSet presAssocID="{8A348A89-83B9-4C24-A3C2-CA99FA163BF4}" presName="container" presStyleCnt="0">
        <dgm:presLayoutVars>
          <dgm:dir/>
          <dgm:resizeHandles val="exact"/>
        </dgm:presLayoutVars>
      </dgm:prSet>
      <dgm:spPr/>
    </dgm:pt>
    <dgm:pt modelId="{C9054463-63B7-41E6-BEEE-CD7093D0FD05}" type="pres">
      <dgm:prSet presAssocID="{70678B4C-CC41-4B7B-A33B-5F425FBC24B4}" presName="compNode" presStyleCnt="0"/>
      <dgm:spPr/>
    </dgm:pt>
    <dgm:pt modelId="{6B678364-3DEF-40D0-9E9E-214F9F8756BE}" type="pres">
      <dgm:prSet presAssocID="{70678B4C-CC41-4B7B-A33B-5F425FBC24B4}" presName="iconBgRect" presStyleLbl="bgShp" presStyleIdx="0" presStyleCnt="5"/>
      <dgm:spPr/>
    </dgm:pt>
    <dgm:pt modelId="{7C7EB320-85BF-4812-84EB-CFF1AEBFC14F}" type="pres">
      <dgm:prSet presAssocID="{70678B4C-CC41-4B7B-A33B-5F425FBC24B4}"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Web Design"/>
        </a:ext>
      </dgm:extLst>
    </dgm:pt>
    <dgm:pt modelId="{92FEFDEE-4AB2-4590-8DEC-034287FD1C9F}" type="pres">
      <dgm:prSet presAssocID="{70678B4C-CC41-4B7B-A33B-5F425FBC24B4}" presName="spaceRect" presStyleCnt="0"/>
      <dgm:spPr/>
    </dgm:pt>
    <dgm:pt modelId="{3C610D55-5FA5-4FE9-A244-FAB4A81E687A}" type="pres">
      <dgm:prSet presAssocID="{70678B4C-CC41-4B7B-A33B-5F425FBC24B4}" presName="textRect" presStyleLbl="revTx" presStyleIdx="0" presStyleCnt="5">
        <dgm:presLayoutVars>
          <dgm:chMax val="1"/>
          <dgm:chPref val="1"/>
        </dgm:presLayoutVars>
      </dgm:prSet>
      <dgm:spPr/>
    </dgm:pt>
    <dgm:pt modelId="{AA659467-485E-4EFC-96A6-77AFE9E0241F}" type="pres">
      <dgm:prSet presAssocID="{8F1242B6-CEBE-4E77-902B-E707B34D3232}" presName="sibTrans" presStyleLbl="sibTrans2D1" presStyleIdx="0" presStyleCnt="0"/>
      <dgm:spPr/>
    </dgm:pt>
    <dgm:pt modelId="{27F8F709-AC76-4B05-BA0D-D1E5D598B39F}" type="pres">
      <dgm:prSet presAssocID="{C4774A38-27FD-47B0-BFC4-41BC377B9656}" presName="compNode" presStyleCnt="0"/>
      <dgm:spPr/>
    </dgm:pt>
    <dgm:pt modelId="{E8B11C6F-29ED-4887-8428-3BA07817FCA1}" type="pres">
      <dgm:prSet presAssocID="{C4774A38-27FD-47B0-BFC4-41BC377B9656}" presName="iconBgRect" presStyleLbl="bgShp" presStyleIdx="1" presStyleCnt="5"/>
      <dgm:spPr/>
    </dgm:pt>
    <dgm:pt modelId="{86D214B3-0753-4504-A767-6D295F7E24F2}" type="pres">
      <dgm:prSet presAssocID="{C4774A38-27FD-47B0-BFC4-41BC377B9656}"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Airplane"/>
        </a:ext>
      </dgm:extLst>
    </dgm:pt>
    <dgm:pt modelId="{94A51B14-FC75-4324-849D-0CA7458B23B8}" type="pres">
      <dgm:prSet presAssocID="{C4774A38-27FD-47B0-BFC4-41BC377B9656}" presName="spaceRect" presStyleCnt="0"/>
      <dgm:spPr/>
    </dgm:pt>
    <dgm:pt modelId="{CA77C648-49DE-4068-9266-57ED75E243EA}" type="pres">
      <dgm:prSet presAssocID="{C4774A38-27FD-47B0-BFC4-41BC377B9656}" presName="textRect" presStyleLbl="revTx" presStyleIdx="1" presStyleCnt="5">
        <dgm:presLayoutVars>
          <dgm:chMax val="1"/>
          <dgm:chPref val="1"/>
        </dgm:presLayoutVars>
      </dgm:prSet>
      <dgm:spPr/>
    </dgm:pt>
    <dgm:pt modelId="{3DE8D283-0AA6-43F2-93F1-7D1DF3AFA37F}" type="pres">
      <dgm:prSet presAssocID="{00A6AD7C-8BBB-4318-AC75-874E2C9F3EA0}" presName="sibTrans" presStyleLbl="sibTrans2D1" presStyleIdx="0" presStyleCnt="0"/>
      <dgm:spPr/>
    </dgm:pt>
    <dgm:pt modelId="{2AEB441B-A27D-4A42-801F-43C70F7A1F3C}" type="pres">
      <dgm:prSet presAssocID="{ACBCB23D-D419-4347-A512-B4D41B976CE3}" presName="compNode" presStyleCnt="0"/>
      <dgm:spPr/>
    </dgm:pt>
    <dgm:pt modelId="{0C41AD68-98B2-4A5D-B528-3AB6F31D4F56}" type="pres">
      <dgm:prSet presAssocID="{ACBCB23D-D419-4347-A512-B4D41B976CE3}" presName="iconBgRect" presStyleLbl="bgShp" presStyleIdx="2" presStyleCnt="5"/>
      <dgm:spPr/>
    </dgm:pt>
    <dgm:pt modelId="{8A7B63FD-9308-48DA-98C5-8F8338747CE4}" type="pres">
      <dgm:prSet presAssocID="{ACBCB23D-D419-4347-A512-B4D41B976CE3}"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Lock"/>
        </a:ext>
      </dgm:extLst>
    </dgm:pt>
    <dgm:pt modelId="{325951D0-B573-4D52-B249-95062FFD159A}" type="pres">
      <dgm:prSet presAssocID="{ACBCB23D-D419-4347-A512-B4D41B976CE3}" presName="spaceRect" presStyleCnt="0"/>
      <dgm:spPr/>
    </dgm:pt>
    <dgm:pt modelId="{EE3B8E58-7215-48CC-A068-6D0C94E2A3BA}" type="pres">
      <dgm:prSet presAssocID="{ACBCB23D-D419-4347-A512-B4D41B976CE3}" presName="textRect" presStyleLbl="revTx" presStyleIdx="2" presStyleCnt="5">
        <dgm:presLayoutVars>
          <dgm:chMax val="1"/>
          <dgm:chPref val="1"/>
        </dgm:presLayoutVars>
      </dgm:prSet>
      <dgm:spPr/>
    </dgm:pt>
    <dgm:pt modelId="{CA2303BF-766F-48FA-94C4-94B9B2D6E0AB}" type="pres">
      <dgm:prSet presAssocID="{803F365A-1025-4FB4-8664-85E6F44CBD77}" presName="sibTrans" presStyleLbl="sibTrans2D1" presStyleIdx="0" presStyleCnt="0"/>
      <dgm:spPr/>
    </dgm:pt>
    <dgm:pt modelId="{6E3D6066-F410-4C53-A636-E92C72F7A87F}" type="pres">
      <dgm:prSet presAssocID="{7C80EE8D-650D-4B96-8A87-A20E35020754}" presName="compNode" presStyleCnt="0"/>
      <dgm:spPr/>
    </dgm:pt>
    <dgm:pt modelId="{8E55A1D8-00B4-4DF2-9338-43B0ED782027}" type="pres">
      <dgm:prSet presAssocID="{7C80EE8D-650D-4B96-8A87-A20E35020754}" presName="iconBgRect" presStyleLbl="bgShp" presStyleIdx="3" presStyleCnt="5"/>
      <dgm:spPr/>
    </dgm:pt>
    <dgm:pt modelId="{8B762ED1-F738-4C2F-8799-427FACC89BCB}" type="pres">
      <dgm:prSet presAssocID="{7C80EE8D-650D-4B96-8A87-A20E35020754}"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Star"/>
        </a:ext>
      </dgm:extLst>
    </dgm:pt>
    <dgm:pt modelId="{74DBD209-9C6D-4F60-AC4B-B3034FB9A047}" type="pres">
      <dgm:prSet presAssocID="{7C80EE8D-650D-4B96-8A87-A20E35020754}" presName="spaceRect" presStyleCnt="0"/>
      <dgm:spPr/>
    </dgm:pt>
    <dgm:pt modelId="{38E7246E-9A8F-464F-9E19-60331DC1638E}" type="pres">
      <dgm:prSet presAssocID="{7C80EE8D-650D-4B96-8A87-A20E35020754}" presName="textRect" presStyleLbl="revTx" presStyleIdx="3" presStyleCnt="5">
        <dgm:presLayoutVars>
          <dgm:chMax val="1"/>
          <dgm:chPref val="1"/>
        </dgm:presLayoutVars>
      </dgm:prSet>
      <dgm:spPr/>
    </dgm:pt>
    <dgm:pt modelId="{AA3EA229-FC4F-4619-9CF0-8AA3B1137C1B}" type="pres">
      <dgm:prSet presAssocID="{456D7DA4-29F8-4E34-8525-F28177EA91D7}" presName="sibTrans" presStyleLbl="sibTrans2D1" presStyleIdx="0" presStyleCnt="0"/>
      <dgm:spPr/>
    </dgm:pt>
    <dgm:pt modelId="{712E0B68-B2AE-4D97-B2E8-05275DA49AB6}" type="pres">
      <dgm:prSet presAssocID="{187F8018-56C7-4E11-AE7F-21E00EFFF960}" presName="compNode" presStyleCnt="0"/>
      <dgm:spPr/>
    </dgm:pt>
    <dgm:pt modelId="{5BABF2B9-2D68-408E-A050-9BD673430CC7}" type="pres">
      <dgm:prSet presAssocID="{187F8018-56C7-4E11-AE7F-21E00EFFF960}" presName="iconBgRect" presStyleLbl="bgShp" presStyleIdx="4" presStyleCnt="5"/>
      <dgm:spPr/>
    </dgm:pt>
    <dgm:pt modelId="{1CDBE921-8648-4D64-AD32-1B8AA6929828}" type="pres">
      <dgm:prSet presAssocID="{187F8018-56C7-4E11-AE7F-21E00EFFF960}"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Call center"/>
        </a:ext>
      </dgm:extLst>
    </dgm:pt>
    <dgm:pt modelId="{13ADE897-53DB-4EA0-A063-DC8BC7CC0ED3}" type="pres">
      <dgm:prSet presAssocID="{187F8018-56C7-4E11-AE7F-21E00EFFF960}" presName="spaceRect" presStyleCnt="0"/>
      <dgm:spPr/>
    </dgm:pt>
    <dgm:pt modelId="{DD7F0215-BA02-49C6-85EC-3B9BDEACDE0A}" type="pres">
      <dgm:prSet presAssocID="{187F8018-56C7-4E11-AE7F-21E00EFFF960}" presName="textRect" presStyleLbl="revTx" presStyleIdx="4" presStyleCnt="5">
        <dgm:presLayoutVars>
          <dgm:chMax val="1"/>
          <dgm:chPref val="1"/>
        </dgm:presLayoutVars>
      </dgm:prSet>
      <dgm:spPr/>
    </dgm:pt>
  </dgm:ptLst>
  <dgm:cxnLst>
    <dgm:cxn modelId="{500F5A34-AA01-4E67-A079-B8E3DEA7FC90}" type="presOf" srcId="{00A6AD7C-8BBB-4318-AC75-874E2C9F3EA0}" destId="{3DE8D283-0AA6-43F2-93F1-7D1DF3AFA37F}" srcOrd="0" destOrd="0" presId="urn:microsoft.com/office/officeart/2018/2/layout/IconCircleList"/>
    <dgm:cxn modelId="{EA01A25B-F58B-4982-A3D1-815BE276DA24}" type="presOf" srcId="{803F365A-1025-4FB4-8664-85E6F44CBD77}" destId="{CA2303BF-766F-48FA-94C4-94B9B2D6E0AB}" srcOrd="0" destOrd="0" presId="urn:microsoft.com/office/officeart/2018/2/layout/IconCircleList"/>
    <dgm:cxn modelId="{283BFB4F-AF32-48AE-A624-F2CB49816594}" type="presOf" srcId="{8A348A89-83B9-4C24-A3C2-CA99FA163BF4}" destId="{5CD13A09-FBED-48CE-9C98-E8B197E6F762}" srcOrd="0" destOrd="0" presId="urn:microsoft.com/office/officeart/2018/2/layout/IconCircleList"/>
    <dgm:cxn modelId="{3E571F74-1CE8-423B-8AB2-9F07ED26D7D1}" srcId="{8A348A89-83B9-4C24-A3C2-CA99FA163BF4}" destId="{70678B4C-CC41-4B7B-A33B-5F425FBC24B4}" srcOrd="0" destOrd="0" parTransId="{AC777792-F889-4106-840B-029ABB3737A4}" sibTransId="{8F1242B6-CEBE-4E77-902B-E707B34D3232}"/>
    <dgm:cxn modelId="{B7C7EE7E-0094-4C5C-9851-DF3998880D88}" srcId="{8A348A89-83B9-4C24-A3C2-CA99FA163BF4}" destId="{187F8018-56C7-4E11-AE7F-21E00EFFF960}" srcOrd="4" destOrd="0" parTransId="{24B5CE9D-1450-4584-85EB-C6A2299E9CD2}" sibTransId="{CC59AF31-5893-4E04-BB1B-407F02D6AFEB}"/>
    <dgm:cxn modelId="{E082C58F-E14F-4885-ABB0-527197E38473}" type="presOf" srcId="{C4774A38-27FD-47B0-BFC4-41BC377B9656}" destId="{CA77C648-49DE-4068-9266-57ED75E243EA}" srcOrd="0" destOrd="0" presId="urn:microsoft.com/office/officeart/2018/2/layout/IconCircleList"/>
    <dgm:cxn modelId="{78B63A92-50DC-4B33-AA05-9CC30D02A368}" srcId="{8A348A89-83B9-4C24-A3C2-CA99FA163BF4}" destId="{ACBCB23D-D419-4347-A512-B4D41B976CE3}" srcOrd="2" destOrd="0" parTransId="{DC78FCAC-BBA9-456F-9BB9-829720AC3936}" sibTransId="{803F365A-1025-4FB4-8664-85E6F44CBD77}"/>
    <dgm:cxn modelId="{AEA214BE-C196-4046-9FD9-438292310A61}" type="presOf" srcId="{456D7DA4-29F8-4E34-8525-F28177EA91D7}" destId="{AA3EA229-FC4F-4619-9CF0-8AA3B1137C1B}" srcOrd="0" destOrd="0" presId="urn:microsoft.com/office/officeart/2018/2/layout/IconCircleList"/>
    <dgm:cxn modelId="{B11510C0-092F-49BA-975E-1A29935014ED}" type="presOf" srcId="{7C80EE8D-650D-4B96-8A87-A20E35020754}" destId="{38E7246E-9A8F-464F-9E19-60331DC1638E}" srcOrd="0" destOrd="0" presId="urn:microsoft.com/office/officeart/2018/2/layout/IconCircleList"/>
    <dgm:cxn modelId="{D6CF50C5-D177-48D6-B8E1-324C73F4008B}" type="presOf" srcId="{ACBCB23D-D419-4347-A512-B4D41B976CE3}" destId="{EE3B8E58-7215-48CC-A068-6D0C94E2A3BA}" srcOrd="0" destOrd="0" presId="urn:microsoft.com/office/officeart/2018/2/layout/IconCircleList"/>
    <dgm:cxn modelId="{9CC500C7-6135-40B2-A84F-9CB1DC36605F}" srcId="{8A348A89-83B9-4C24-A3C2-CA99FA163BF4}" destId="{7C80EE8D-650D-4B96-8A87-A20E35020754}" srcOrd="3" destOrd="0" parTransId="{F2C60215-BF1B-4CDB-B728-189737090DF7}" sibTransId="{456D7DA4-29F8-4E34-8525-F28177EA91D7}"/>
    <dgm:cxn modelId="{AE4758C7-8E10-4686-82FB-D385BC8C3A08}" srcId="{8A348A89-83B9-4C24-A3C2-CA99FA163BF4}" destId="{C4774A38-27FD-47B0-BFC4-41BC377B9656}" srcOrd="1" destOrd="0" parTransId="{23F2EF75-E5B8-4890-AD3A-98EDF7C24110}" sibTransId="{00A6AD7C-8BBB-4318-AC75-874E2C9F3EA0}"/>
    <dgm:cxn modelId="{1AA694ED-3A47-462D-B375-003E45E83571}" type="presOf" srcId="{70678B4C-CC41-4B7B-A33B-5F425FBC24B4}" destId="{3C610D55-5FA5-4FE9-A244-FAB4A81E687A}" srcOrd="0" destOrd="0" presId="urn:microsoft.com/office/officeart/2018/2/layout/IconCircleList"/>
    <dgm:cxn modelId="{CE83AEEF-EF48-4E01-A7B0-66C70B0F3545}" type="presOf" srcId="{187F8018-56C7-4E11-AE7F-21E00EFFF960}" destId="{DD7F0215-BA02-49C6-85EC-3B9BDEACDE0A}" srcOrd="0" destOrd="0" presId="urn:microsoft.com/office/officeart/2018/2/layout/IconCircleList"/>
    <dgm:cxn modelId="{F6FCD2FA-AFBE-45B6-B2BE-5E61F951CE4B}" type="presOf" srcId="{8F1242B6-CEBE-4E77-902B-E707B34D3232}" destId="{AA659467-485E-4EFC-96A6-77AFE9E0241F}" srcOrd="0" destOrd="0" presId="urn:microsoft.com/office/officeart/2018/2/layout/IconCircleList"/>
    <dgm:cxn modelId="{C9B68862-755B-4D3A-8F73-8B997D08BE03}" type="presParOf" srcId="{5CD13A09-FBED-48CE-9C98-E8B197E6F762}" destId="{AAEE9B7A-81FB-421E-A5EB-2BDBF1F12C55}" srcOrd="0" destOrd="0" presId="urn:microsoft.com/office/officeart/2018/2/layout/IconCircleList"/>
    <dgm:cxn modelId="{6A2C2635-F0FB-4687-B3BD-18EF1212362B}" type="presParOf" srcId="{AAEE9B7A-81FB-421E-A5EB-2BDBF1F12C55}" destId="{C9054463-63B7-41E6-BEEE-CD7093D0FD05}" srcOrd="0" destOrd="0" presId="urn:microsoft.com/office/officeart/2018/2/layout/IconCircleList"/>
    <dgm:cxn modelId="{F229F244-1406-4F60-B683-7944D413A8F3}" type="presParOf" srcId="{C9054463-63B7-41E6-BEEE-CD7093D0FD05}" destId="{6B678364-3DEF-40D0-9E9E-214F9F8756BE}" srcOrd="0" destOrd="0" presId="urn:microsoft.com/office/officeart/2018/2/layout/IconCircleList"/>
    <dgm:cxn modelId="{428C40B6-78E6-49BC-B01E-83E4E4D588E4}" type="presParOf" srcId="{C9054463-63B7-41E6-BEEE-CD7093D0FD05}" destId="{7C7EB320-85BF-4812-84EB-CFF1AEBFC14F}" srcOrd="1" destOrd="0" presId="urn:microsoft.com/office/officeart/2018/2/layout/IconCircleList"/>
    <dgm:cxn modelId="{BFAA9845-1FB6-4A40-B914-04355C4DAAA7}" type="presParOf" srcId="{C9054463-63B7-41E6-BEEE-CD7093D0FD05}" destId="{92FEFDEE-4AB2-4590-8DEC-034287FD1C9F}" srcOrd="2" destOrd="0" presId="urn:microsoft.com/office/officeart/2018/2/layout/IconCircleList"/>
    <dgm:cxn modelId="{1CFCB571-D80B-448E-8882-02473C733D63}" type="presParOf" srcId="{C9054463-63B7-41E6-BEEE-CD7093D0FD05}" destId="{3C610D55-5FA5-4FE9-A244-FAB4A81E687A}" srcOrd="3" destOrd="0" presId="urn:microsoft.com/office/officeart/2018/2/layout/IconCircleList"/>
    <dgm:cxn modelId="{66B8BB65-79FA-4608-B577-3EDED9231E7F}" type="presParOf" srcId="{AAEE9B7A-81FB-421E-A5EB-2BDBF1F12C55}" destId="{AA659467-485E-4EFC-96A6-77AFE9E0241F}" srcOrd="1" destOrd="0" presId="urn:microsoft.com/office/officeart/2018/2/layout/IconCircleList"/>
    <dgm:cxn modelId="{9EE2B8C6-24B4-4534-9681-E4D31E8FA16F}" type="presParOf" srcId="{AAEE9B7A-81FB-421E-A5EB-2BDBF1F12C55}" destId="{27F8F709-AC76-4B05-BA0D-D1E5D598B39F}" srcOrd="2" destOrd="0" presId="urn:microsoft.com/office/officeart/2018/2/layout/IconCircleList"/>
    <dgm:cxn modelId="{4D36D326-AC43-4659-B77F-F1C7DE6387A2}" type="presParOf" srcId="{27F8F709-AC76-4B05-BA0D-D1E5D598B39F}" destId="{E8B11C6F-29ED-4887-8428-3BA07817FCA1}" srcOrd="0" destOrd="0" presId="urn:microsoft.com/office/officeart/2018/2/layout/IconCircleList"/>
    <dgm:cxn modelId="{616C1293-6162-42E1-973E-83C09B81200C}" type="presParOf" srcId="{27F8F709-AC76-4B05-BA0D-D1E5D598B39F}" destId="{86D214B3-0753-4504-A767-6D295F7E24F2}" srcOrd="1" destOrd="0" presId="urn:microsoft.com/office/officeart/2018/2/layout/IconCircleList"/>
    <dgm:cxn modelId="{134A73EF-B285-425F-AB76-8A3EAD13EBF0}" type="presParOf" srcId="{27F8F709-AC76-4B05-BA0D-D1E5D598B39F}" destId="{94A51B14-FC75-4324-849D-0CA7458B23B8}" srcOrd="2" destOrd="0" presId="urn:microsoft.com/office/officeart/2018/2/layout/IconCircleList"/>
    <dgm:cxn modelId="{91BF9B77-650A-402B-B3DD-A0E435AB975F}" type="presParOf" srcId="{27F8F709-AC76-4B05-BA0D-D1E5D598B39F}" destId="{CA77C648-49DE-4068-9266-57ED75E243EA}" srcOrd="3" destOrd="0" presId="urn:microsoft.com/office/officeart/2018/2/layout/IconCircleList"/>
    <dgm:cxn modelId="{69E013A6-2589-49DD-85AA-E665B963654E}" type="presParOf" srcId="{AAEE9B7A-81FB-421E-A5EB-2BDBF1F12C55}" destId="{3DE8D283-0AA6-43F2-93F1-7D1DF3AFA37F}" srcOrd="3" destOrd="0" presId="urn:microsoft.com/office/officeart/2018/2/layout/IconCircleList"/>
    <dgm:cxn modelId="{F8D5481F-DCFE-44B0-AFDA-73D7925A3F2F}" type="presParOf" srcId="{AAEE9B7A-81FB-421E-A5EB-2BDBF1F12C55}" destId="{2AEB441B-A27D-4A42-801F-43C70F7A1F3C}" srcOrd="4" destOrd="0" presId="urn:microsoft.com/office/officeart/2018/2/layout/IconCircleList"/>
    <dgm:cxn modelId="{1F135FA4-9BA3-4770-A706-29E3F4E9150A}" type="presParOf" srcId="{2AEB441B-A27D-4A42-801F-43C70F7A1F3C}" destId="{0C41AD68-98B2-4A5D-B528-3AB6F31D4F56}" srcOrd="0" destOrd="0" presId="urn:microsoft.com/office/officeart/2018/2/layout/IconCircleList"/>
    <dgm:cxn modelId="{09517182-2EA4-422A-B1BD-29FCCF7053CA}" type="presParOf" srcId="{2AEB441B-A27D-4A42-801F-43C70F7A1F3C}" destId="{8A7B63FD-9308-48DA-98C5-8F8338747CE4}" srcOrd="1" destOrd="0" presId="urn:microsoft.com/office/officeart/2018/2/layout/IconCircleList"/>
    <dgm:cxn modelId="{71FA8AF8-A27B-49A1-961C-972F09037C36}" type="presParOf" srcId="{2AEB441B-A27D-4A42-801F-43C70F7A1F3C}" destId="{325951D0-B573-4D52-B249-95062FFD159A}" srcOrd="2" destOrd="0" presId="urn:microsoft.com/office/officeart/2018/2/layout/IconCircleList"/>
    <dgm:cxn modelId="{A257D4AA-4A3E-4DD5-A536-E8C7F7737E67}" type="presParOf" srcId="{2AEB441B-A27D-4A42-801F-43C70F7A1F3C}" destId="{EE3B8E58-7215-48CC-A068-6D0C94E2A3BA}" srcOrd="3" destOrd="0" presId="urn:microsoft.com/office/officeart/2018/2/layout/IconCircleList"/>
    <dgm:cxn modelId="{D804A45F-5984-42FE-BFE9-C838AEEA27E6}" type="presParOf" srcId="{AAEE9B7A-81FB-421E-A5EB-2BDBF1F12C55}" destId="{CA2303BF-766F-48FA-94C4-94B9B2D6E0AB}" srcOrd="5" destOrd="0" presId="urn:microsoft.com/office/officeart/2018/2/layout/IconCircleList"/>
    <dgm:cxn modelId="{B71B8985-F1D2-4D2B-9558-29893BE721EE}" type="presParOf" srcId="{AAEE9B7A-81FB-421E-A5EB-2BDBF1F12C55}" destId="{6E3D6066-F410-4C53-A636-E92C72F7A87F}" srcOrd="6" destOrd="0" presId="urn:microsoft.com/office/officeart/2018/2/layout/IconCircleList"/>
    <dgm:cxn modelId="{FDA76FB4-8E10-4ACF-834B-DED5A2894D75}" type="presParOf" srcId="{6E3D6066-F410-4C53-A636-E92C72F7A87F}" destId="{8E55A1D8-00B4-4DF2-9338-43B0ED782027}" srcOrd="0" destOrd="0" presId="urn:microsoft.com/office/officeart/2018/2/layout/IconCircleList"/>
    <dgm:cxn modelId="{CE0E757B-E60B-409B-AA2C-498B60C4B8B1}" type="presParOf" srcId="{6E3D6066-F410-4C53-A636-E92C72F7A87F}" destId="{8B762ED1-F738-4C2F-8799-427FACC89BCB}" srcOrd="1" destOrd="0" presId="urn:microsoft.com/office/officeart/2018/2/layout/IconCircleList"/>
    <dgm:cxn modelId="{5E8705B4-8B87-46B7-82D1-4FEBB2C47056}" type="presParOf" srcId="{6E3D6066-F410-4C53-A636-E92C72F7A87F}" destId="{74DBD209-9C6D-4F60-AC4B-B3034FB9A047}" srcOrd="2" destOrd="0" presId="urn:microsoft.com/office/officeart/2018/2/layout/IconCircleList"/>
    <dgm:cxn modelId="{CC852878-80D3-4756-A3B6-0E9DC33A32D6}" type="presParOf" srcId="{6E3D6066-F410-4C53-A636-E92C72F7A87F}" destId="{38E7246E-9A8F-464F-9E19-60331DC1638E}" srcOrd="3" destOrd="0" presId="urn:microsoft.com/office/officeart/2018/2/layout/IconCircleList"/>
    <dgm:cxn modelId="{CFC4F5B5-BA38-492A-BE76-FD9CD548DE01}" type="presParOf" srcId="{AAEE9B7A-81FB-421E-A5EB-2BDBF1F12C55}" destId="{AA3EA229-FC4F-4619-9CF0-8AA3B1137C1B}" srcOrd="7" destOrd="0" presId="urn:microsoft.com/office/officeart/2018/2/layout/IconCircleList"/>
    <dgm:cxn modelId="{8E8DD9A5-545D-4C68-9011-DB90AD8895C9}" type="presParOf" srcId="{AAEE9B7A-81FB-421E-A5EB-2BDBF1F12C55}" destId="{712E0B68-B2AE-4D97-B2E8-05275DA49AB6}" srcOrd="8" destOrd="0" presId="urn:microsoft.com/office/officeart/2018/2/layout/IconCircleList"/>
    <dgm:cxn modelId="{FB7FD54B-796B-4146-A987-E0066162CCAF}" type="presParOf" srcId="{712E0B68-B2AE-4D97-B2E8-05275DA49AB6}" destId="{5BABF2B9-2D68-408E-A050-9BD673430CC7}" srcOrd="0" destOrd="0" presId="urn:microsoft.com/office/officeart/2018/2/layout/IconCircleList"/>
    <dgm:cxn modelId="{DC1B61BC-4B2A-4644-93C3-CCD53418F60B}" type="presParOf" srcId="{712E0B68-B2AE-4D97-B2E8-05275DA49AB6}" destId="{1CDBE921-8648-4D64-AD32-1B8AA6929828}" srcOrd="1" destOrd="0" presId="urn:microsoft.com/office/officeart/2018/2/layout/IconCircleList"/>
    <dgm:cxn modelId="{7A8C7300-1A0B-4D41-B3A8-6FC4F3832823}" type="presParOf" srcId="{712E0B68-B2AE-4D97-B2E8-05275DA49AB6}" destId="{13ADE897-53DB-4EA0-A063-DC8BC7CC0ED3}" srcOrd="2" destOrd="0" presId="urn:microsoft.com/office/officeart/2018/2/layout/IconCircleList"/>
    <dgm:cxn modelId="{88BDFD58-60F7-4BAD-AE75-FC2C365E6DF1}" type="presParOf" srcId="{712E0B68-B2AE-4D97-B2E8-05275DA49AB6}" destId="{DD7F0215-BA02-49C6-85EC-3B9BDEACDE0A}"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544AFBC-E505-489A-819B-2ACC5AB4EE8D}"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7ED17490-092B-4BEF-BC92-B2DBD31E7C43}">
      <dgm:prSet/>
      <dgm:spPr/>
      <dgm:t>
        <a:bodyPr/>
        <a:lstStyle/>
        <a:p>
          <a:r>
            <a:rPr lang="en-US"/>
            <a:t>1. Expand service offerings to new destinations</a:t>
          </a:r>
        </a:p>
      </dgm:t>
    </dgm:pt>
    <dgm:pt modelId="{E1E352FA-7C2D-4861-B943-F65EDD1F816B}" type="parTrans" cxnId="{28F4D2C6-993F-47B4-B720-51F20D8D55E2}">
      <dgm:prSet/>
      <dgm:spPr/>
      <dgm:t>
        <a:bodyPr/>
        <a:lstStyle/>
        <a:p>
          <a:endParaRPr lang="en-US"/>
        </a:p>
      </dgm:t>
    </dgm:pt>
    <dgm:pt modelId="{65097792-FE5D-44CA-9B8D-770CC540FBED}" type="sibTrans" cxnId="{28F4D2C6-993F-47B4-B720-51F20D8D55E2}">
      <dgm:prSet/>
      <dgm:spPr/>
      <dgm:t>
        <a:bodyPr/>
        <a:lstStyle/>
        <a:p>
          <a:endParaRPr lang="en-US"/>
        </a:p>
      </dgm:t>
    </dgm:pt>
    <dgm:pt modelId="{08F6795F-AFC0-4F39-AEC7-126DC37D60EC}">
      <dgm:prSet/>
      <dgm:spPr/>
      <dgm:t>
        <a:bodyPr/>
        <a:lstStyle/>
        <a:p>
          <a:r>
            <a:rPr lang="en-US"/>
            <a:t>2. Implement AI for personalized recommendations</a:t>
          </a:r>
        </a:p>
      </dgm:t>
    </dgm:pt>
    <dgm:pt modelId="{AC48378F-410B-4A1A-985B-91E2848B819A}" type="parTrans" cxnId="{1F3110B9-EE70-4A59-814C-8AECA79DC67F}">
      <dgm:prSet/>
      <dgm:spPr/>
      <dgm:t>
        <a:bodyPr/>
        <a:lstStyle/>
        <a:p>
          <a:endParaRPr lang="en-US"/>
        </a:p>
      </dgm:t>
    </dgm:pt>
    <dgm:pt modelId="{72207B14-E27D-4E87-9D7B-DC130C1657BE}" type="sibTrans" cxnId="{1F3110B9-EE70-4A59-814C-8AECA79DC67F}">
      <dgm:prSet/>
      <dgm:spPr/>
      <dgm:t>
        <a:bodyPr/>
        <a:lstStyle/>
        <a:p>
          <a:endParaRPr lang="en-US"/>
        </a:p>
      </dgm:t>
    </dgm:pt>
    <dgm:pt modelId="{D3D7EAB4-074F-49B0-91A7-FD23285381AA}">
      <dgm:prSet/>
      <dgm:spPr/>
      <dgm:t>
        <a:bodyPr/>
        <a:lstStyle/>
        <a:p>
          <a:r>
            <a:rPr lang="en-US"/>
            <a:t>3. Enhance mobile app features</a:t>
          </a:r>
        </a:p>
      </dgm:t>
    </dgm:pt>
    <dgm:pt modelId="{5D683DA8-1881-44E7-BF2D-5D38DABF9CD5}" type="parTrans" cxnId="{1886D2BF-1938-48D7-9AF5-B7CF086865C3}">
      <dgm:prSet/>
      <dgm:spPr/>
      <dgm:t>
        <a:bodyPr/>
        <a:lstStyle/>
        <a:p>
          <a:endParaRPr lang="en-US"/>
        </a:p>
      </dgm:t>
    </dgm:pt>
    <dgm:pt modelId="{D3E3884F-B1E0-4FF8-AAEB-4EFFB313CCA8}" type="sibTrans" cxnId="{1886D2BF-1938-48D7-9AF5-B7CF086865C3}">
      <dgm:prSet/>
      <dgm:spPr/>
      <dgm:t>
        <a:bodyPr/>
        <a:lstStyle/>
        <a:p>
          <a:endParaRPr lang="en-US"/>
        </a:p>
      </dgm:t>
    </dgm:pt>
    <dgm:pt modelId="{57DDE00F-0903-490E-A17E-CAF55A76CEEB}">
      <dgm:prSet/>
      <dgm:spPr/>
      <dgm:t>
        <a:bodyPr/>
        <a:lstStyle/>
        <a:p>
          <a:r>
            <a:rPr lang="en-US"/>
            <a:t>4. Launch loyalty programs</a:t>
          </a:r>
        </a:p>
      </dgm:t>
    </dgm:pt>
    <dgm:pt modelId="{915DDDBC-466B-4228-86D8-FA242F89C0B6}" type="parTrans" cxnId="{90F984A0-815B-47D5-AFC0-F1F35FC66CF9}">
      <dgm:prSet/>
      <dgm:spPr/>
      <dgm:t>
        <a:bodyPr/>
        <a:lstStyle/>
        <a:p>
          <a:endParaRPr lang="en-US"/>
        </a:p>
      </dgm:t>
    </dgm:pt>
    <dgm:pt modelId="{C8CCCF72-4453-4633-ABF9-DC019EEDF15F}" type="sibTrans" cxnId="{90F984A0-815B-47D5-AFC0-F1F35FC66CF9}">
      <dgm:prSet/>
      <dgm:spPr/>
      <dgm:t>
        <a:bodyPr/>
        <a:lstStyle/>
        <a:p>
          <a:endParaRPr lang="en-US"/>
        </a:p>
      </dgm:t>
    </dgm:pt>
    <dgm:pt modelId="{E624F3A7-4629-4E54-805A-47CC4DE49735}" type="pres">
      <dgm:prSet presAssocID="{8544AFBC-E505-489A-819B-2ACC5AB4EE8D}" presName="root" presStyleCnt="0">
        <dgm:presLayoutVars>
          <dgm:dir/>
          <dgm:resizeHandles val="exact"/>
        </dgm:presLayoutVars>
      </dgm:prSet>
      <dgm:spPr/>
    </dgm:pt>
    <dgm:pt modelId="{F88E9DDD-92BE-417E-B315-9C9C16E997F6}" type="pres">
      <dgm:prSet presAssocID="{7ED17490-092B-4BEF-BC92-B2DBD31E7C43}" presName="compNode" presStyleCnt="0"/>
      <dgm:spPr/>
    </dgm:pt>
    <dgm:pt modelId="{95A8A033-C9A3-4740-B840-A795CB5FFCFA}" type="pres">
      <dgm:prSet presAssocID="{7ED17490-092B-4BEF-BC92-B2DBD31E7C4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Kiosk"/>
        </a:ext>
      </dgm:extLst>
    </dgm:pt>
    <dgm:pt modelId="{23FDF77C-D649-4975-B89D-CC22B3EA9354}" type="pres">
      <dgm:prSet presAssocID="{7ED17490-092B-4BEF-BC92-B2DBD31E7C43}" presName="spaceRect" presStyleCnt="0"/>
      <dgm:spPr/>
    </dgm:pt>
    <dgm:pt modelId="{21F6832E-150F-4D5F-9A92-FBB044FC7123}" type="pres">
      <dgm:prSet presAssocID="{7ED17490-092B-4BEF-BC92-B2DBD31E7C43}" presName="textRect" presStyleLbl="revTx" presStyleIdx="0" presStyleCnt="4">
        <dgm:presLayoutVars>
          <dgm:chMax val="1"/>
          <dgm:chPref val="1"/>
        </dgm:presLayoutVars>
      </dgm:prSet>
      <dgm:spPr/>
    </dgm:pt>
    <dgm:pt modelId="{F8132FB0-BA85-4358-8EF1-315C6D65FA5A}" type="pres">
      <dgm:prSet presAssocID="{65097792-FE5D-44CA-9B8D-770CC540FBED}" presName="sibTrans" presStyleCnt="0"/>
      <dgm:spPr/>
    </dgm:pt>
    <dgm:pt modelId="{0A054E66-EF15-4E3E-A019-94BD9CE41E9C}" type="pres">
      <dgm:prSet presAssocID="{08F6795F-AFC0-4F39-AEC7-126DC37D60EC}" presName="compNode" presStyleCnt="0"/>
      <dgm:spPr/>
    </dgm:pt>
    <dgm:pt modelId="{8CB744F7-4A44-4AC4-9442-29BDB525B9CF}" type="pres">
      <dgm:prSet presAssocID="{08F6795F-AFC0-4F39-AEC7-126DC37D60EC}"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d with Gears"/>
        </a:ext>
      </dgm:extLst>
    </dgm:pt>
    <dgm:pt modelId="{91F631F5-C1D3-4E09-80A4-64BE71AAB6EA}" type="pres">
      <dgm:prSet presAssocID="{08F6795F-AFC0-4F39-AEC7-126DC37D60EC}" presName="spaceRect" presStyleCnt="0"/>
      <dgm:spPr/>
    </dgm:pt>
    <dgm:pt modelId="{BDBC18A7-AD52-4A9A-A273-7FD4758BC613}" type="pres">
      <dgm:prSet presAssocID="{08F6795F-AFC0-4F39-AEC7-126DC37D60EC}" presName="textRect" presStyleLbl="revTx" presStyleIdx="1" presStyleCnt="4">
        <dgm:presLayoutVars>
          <dgm:chMax val="1"/>
          <dgm:chPref val="1"/>
        </dgm:presLayoutVars>
      </dgm:prSet>
      <dgm:spPr/>
    </dgm:pt>
    <dgm:pt modelId="{6B120206-88DA-43BF-8B18-9DC30556B3C5}" type="pres">
      <dgm:prSet presAssocID="{72207B14-E27D-4E87-9D7B-DC130C1657BE}" presName="sibTrans" presStyleCnt="0"/>
      <dgm:spPr/>
    </dgm:pt>
    <dgm:pt modelId="{B347606F-F3B9-479C-B096-1559F5EF8B6C}" type="pres">
      <dgm:prSet presAssocID="{D3D7EAB4-074F-49B0-91A7-FD23285381AA}" presName="compNode" presStyleCnt="0"/>
      <dgm:spPr/>
    </dgm:pt>
    <dgm:pt modelId="{10C2CDDE-B264-4DE5-B279-4FEA5CBA29F9}" type="pres">
      <dgm:prSet presAssocID="{D3D7EAB4-074F-49B0-91A7-FD23285381A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mart Phone"/>
        </a:ext>
      </dgm:extLst>
    </dgm:pt>
    <dgm:pt modelId="{256CDF1D-36BE-4D96-B7F6-111F6E982EC5}" type="pres">
      <dgm:prSet presAssocID="{D3D7EAB4-074F-49B0-91A7-FD23285381AA}" presName="spaceRect" presStyleCnt="0"/>
      <dgm:spPr/>
    </dgm:pt>
    <dgm:pt modelId="{6BABE0E8-F393-4CD4-833E-198A2A922EEA}" type="pres">
      <dgm:prSet presAssocID="{D3D7EAB4-074F-49B0-91A7-FD23285381AA}" presName="textRect" presStyleLbl="revTx" presStyleIdx="2" presStyleCnt="4">
        <dgm:presLayoutVars>
          <dgm:chMax val="1"/>
          <dgm:chPref val="1"/>
        </dgm:presLayoutVars>
      </dgm:prSet>
      <dgm:spPr/>
    </dgm:pt>
    <dgm:pt modelId="{53C0C9CD-7F6C-4E8A-BF1B-B2A0F373D922}" type="pres">
      <dgm:prSet presAssocID="{D3E3884F-B1E0-4FF8-AAEB-4EFFB313CCA8}" presName="sibTrans" presStyleCnt="0"/>
      <dgm:spPr/>
    </dgm:pt>
    <dgm:pt modelId="{0B328D75-5425-4CD7-94C2-5B1F845B5F8E}" type="pres">
      <dgm:prSet presAssocID="{57DDE00F-0903-490E-A17E-CAF55A76CEEB}" presName="compNode" presStyleCnt="0"/>
      <dgm:spPr/>
    </dgm:pt>
    <dgm:pt modelId="{F08B5E49-022B-4EB9-AD7D-307B4C8B2C93}" type="pres">
      <dgm:prSet presAssocID="{57DDE00F-0903-490E-A17E-CAF55A76CEE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ocket"/>
        </a:ext>
      </dgm:extLst>
    </dgm:pt>
    <dgm:pt modelId="{C62D50AC-606B-4BC7-98B3-141418D216F0}" type="pres">
      <dgm:prSet presAssocID="{57DDE00F-0903-490E-A17E-CAF55A76CEEB}" presName="spaceRect" presStyleCnt="0"/>
      <dgm:spPr/>
    </dgm:pt>
    <dgm:pt modelId="{650C7409-6DE6-46A6-9D0C-DCB5461CBCC5}" type="pres">
      <dgm:prSet presAssocID="{57DDE00F-0903-490E-A17E-CAF55A76CEEB}" presName="textRect" presStyleLbl="revTx" presStyleIdx="3" presStyleCnt="4">
        <dgm:presLayoutVars>
          <dgm:chMax val="1"/>
          <dgm:chPref val="1"/>
        </dgm:presLayoutVars>
      </dgm:prSet>
      <dgm:spPr/>
    </dgm:pt>
  </dgm:ptLst>
  <dgm:cxnLst>
    <dgm:cxn modelId="{6A05495C-B85B-4F6B-8F67-D8BF3E516D2F}" type="presOf" srcId="{D3D7EAB4-074F-49B0-91A7-FD23285381AA}" destId="{6BABE0E8-F393-4CD4-833E-198A2A922EEA}" srcOrd="0" destOrd="0" presId="urn:microsoft.com/office/officeart/2018/2/layout/IconLabelList"/>
    <dgm:cxn modelId="{BC4E525E-E6C8-443D-BBF4-72314111A385}" type="presOf" srcId="{8544AFBC-E505-489A-819B-2ACC5AB4EE8D}" destId="{E624F3A7-4629-4E54-805A-47CC4DE49735}" srcOrd="0" destOrd="0" presId="urn:microsoft.com/office/officeart/2018/2/layout/IconLabelList"/>
    <dgm:cxn modelId="{638B0C5A-8FD6-43EF-ABB9-6629322F891E}" type="presOf" srcId="{7ED17490-092B-4BEF-BC92-B2DBD31E7C43}" destId="{21F6832E-150F-4D5F-9A92-FBB044FC7123}" srcOrd="0" destOrd="0" presId="urn:microsoft.com/office/officeart/2018/2/layout/IconLabelList"/>
    <dgm:cxn modelId="{90F984A0-815B-47D5-AFC0-F1F35FC66CF9}" srcId="{8544AFBC-E505-489A-819B-2ACC5AB4EE8D}" destId="{57DDE00F-0903-490E-A17E-CAF55A76CEEB}" srcOrd="3" destOrd="0" parTransId="{915DDDBC-466B-4228-86D8-FA242F89C0B6}" sibTransId="{C8CCCF72-4453-4633-ABF9-DC019EEDF15F}"/>
    <dgm:cxn modelId="{6CAB60A8-08E7-4008-9E48-4E3C074039D1}" type="presOf" srcId="{08F6795F-AFC0-4F39-AEC7-126DC37D60EC}" destId="{BDBC18A7-AD52-4A9A-A273-7FD4758BC613}" srcOrd="0" destOrd="0" presId="urn:microsoft.com/office/officeart/2018/2/layout/IconLabelList"/>
    <dgm:cxn modelId="{1F3110B9-EE70-4A59-814C-8AECA79DC67F}" srcId="{8544AFBC-E505-489A-819B-2ACC5AB4EE8D}" destId="{08F6795F-AFC0-4F39-AEC7-126DC37D60EC}" srcOrd="1" destOrd="0" parTransId="{AC48378F-410B-4A1A-985B-91E2848B819A}" sibTransId="{72207B14-E27D-4E87-9D7B-DC130C1657BE}"/>
    <dgm:cxn modelId="{1886D2BF-1938-48D7-9AF5-B7CF086865C3}" srcId="{8544AFBC-E505-489A-819B-2ACC5AB4EE8D}" destId="{D3D7EAB4-074F-49B0-91A7-FD23285381AA}" srcOrd="2" destOrd="0" parTransId="{5D683DA8-1881-44E7-BF2D-5D38DABF9CD5}" sibTransId="{D3E3884F-B1E0-4FF8-AAEB-4EFFB313CCA8}"/>
    <dgm:cxn modelId="{28F4D2C6-993F-47B4-B720-51F20D8D55E2}" srcId="{8544AFBC-E505-489A-819B-2ACC5AB4EE8D}" destId="{7ED17490-092B-4BEF-BC92-B2DBD31E7C43}" srcOrd="0" destOrd="0" parTransId="{E1E352FA-7C2D-4861-B943-F65EDD1F816B}" sibTransId="{65097792-FE5D-44CA-9B8D-770CC540FBED}"/>
    <dgm:cxn modelId="{ACE73BDE-3F65-45DA-B068-0A12A62E22AD}" type="presOf" srcId="{57DDE00F-0903-490E-A17E-CAF55A76CEEB}" destId="{650C7409-6DE6-46A6-9D0C-DCB5461CBCC5}" srcOrd="0" destOrd="0" presId="urn:microsoft.com/office/officeart/2018/2/layout/IconLabelList"/>
    <dgm:cxn modelId="{2B0C00B4-DB43-49CA-A49B-1AB552C5476B}" type="presParOf" srcId="{E624F3A7-4629-4E54-805A-47CC4DE49735}" destId="{F88E9DDD-92BE-417E-B315-9C9C16E997F6}" srcOrd="0" destOrd="0" presId="urn:microsoft.com/office/officeart/2018/2/layout/IconLabelList"/>
    <dgm:cxn modelId="{AA6F7EBB-F2EA-4AB4-B865-56428B24F871}" type="presParOf" srcId="{F88E9DDD-92BE-417E-B315-9C9C16E997F6}" destId="{95A8A033-C9A3-4740-B840-A795CB5FFCFA}" srcOrd="0" destOrd="0" presId="urn:microsoft.com/office/officeart/2018/2/layout/IconLabelList"/>
    <dgm:cxn modelId="{F2BCE83F-ABB6-4A56-A0D1-DD5C6D37DAF3}" type="presParOf" srcId="{F88E9DDD-92BE-417E-B315-9C9C16E997F6}" destId="{23FDF77C-D649-4975-B89D-CC22B3EA9354}" srcOrd="1" destOrd="0" presId="urn:microsoft.com/office/officeart/2018/2/layout/IconLabelList"/>
    <dgm:cxn modelId="{1D9546D0-C059-47B4-BA60-8FE8F4B0FC36}" type="presParOf" srcId="{F88E9DDD-92BE-417E-B315-9C9C16E997F6}" destId="{21F6832E-150F-4D5F-9A92-FBB044FC7123}" srcOrd="2" destOrd="0" presId="urn:microsoft.com/office/officeart/2018/2/layout/IconLabelList"/>
    <dgm:cxn modelId="{0683BE93-1A73-449A-834A-565C33D342F0}" type="presParOf" srcId="{E624F3A7-4629-4E54-805A-47CC4DE49735}" destId="{F8132FB0-BA85-4358-8EF1-315C6D65FA5A}" srcOrd="1" destOrd="0" presId="urn:microsoft.com/office/officeart/2018/2/layout/IconLabelList"/>
    <dgm:cxn modelId="{B10B5AFB-5BC7-4B8A-85F0-DE841AEF14B7}" type="presParOf" srcId="{E624F3A7-4629-4E54-805A-47CC4DE49735}" destId="{0A054E66-EF15-4E3E-A019-94BD9CE41E9C}" srcOrd="2" destOrd="0" presId="urn:microsoft.com/office/officeart/2018/2/layout/IconLabelList"/>
    <dgm:cxn modelId="{4E9C8F12-D9CA-4F79-A762-E18BE568F8E1}" type="presParOf" srcId="{0A054E66-EF15-4E3E-A019-94BD9CE41E9C}" destId="{8CB744F7-4A44-4AC4-9442-29BDB525B9CF}" srcOrd="0" destOrd="0" presId="urn:microsoft.com/office/officeart/2018/2/layout/IconLabelList"/>
    <dgm:cxn modelId="{8947E0FE-30F0-4735-94E8-72A0531660B0}" type="presParOf" srcId="{0A054E66-EF15-4E3E-A019-94BD9CE41E9C}" destId="{91F631F5-C1D3-4E09-80A4-64BE71AAB6EA}" srcOrd="1" destOrd="0" presId="urn:microsoft.com/office/officeart/2018/2/layout/IconLabelList"/>
    <dgm:cxn modelId="{8254CC35-7730-4CA6-9238-48E17E9FF33D}" type="presParOf" srcId="{0A054E66-EF15-4E3E-A019-94BD9CE41E9C}" destId="{BDBC18A7-AD52-4A9A-A273-7FD4758BC613}" srcOrd="2" destOrd="0" presId="urn:microsoft.com/office/officeart/2018/2/layout/IconLabelList"/>
    <dgm:cxn modelId="{448E825A-5FF8-4956-8946-B6C5AFB15BCA}" type="presParOf" srcId="{E624F3A7-4629-4E54-805A-47CC4DE49735}" destId="{6B120206-88DA-43BF-8B18-9DC30556B3C5}" srcOrd="3" destOrd="0" presId="urn:microsoft.com/office/officeart/2018/2/layout/IconLabelList"/>
    <dgm:cxn modelId="{D02BC5E0-CEC9-4A77-AE1D-0895E91C8EF9}" type="presParOf" srcId="{E624F3A7-4629-4E54-805A-47CC4DE49735}" destId="{B347606F-F3B9-479C-B096-1559F5EF8B6C}" srcOrd="4" destOrd="0" presId="urn:microsoft.com/office/officeart/2018/2/layout/IconLabelList"/>
    <dgm:cxn modelId="{26F6485E-4A05-4186-899B-70421CCF7437}" type="presParOf" srcId="{B347606F-F3B9-479C-B096-1559F5EF8B6C}" destId="{10C2CDDE-B264-4DE5-B279-4FEA5CBA29F9}" srcOrd="0" destOrd="0" presId="urn:microsoft.com/office/officeart/2018/2/layout/IconLabelList"/>
    <dgm:cxn modelId="{902DD1CC-3EE8-4C28-BF0E-33F458488503}" type="presParOf" srcId="{B347606F-F3B9-479C-B096-1559F5EF8B6C}" destId="{256CDF1D-36BE-4D96-B7F6-111F6E982EC5}" srcOrd="1" destOrd="0" presId="urn:microsoft.com/office/officeart/2018/2/layout/IconLabelList"/>
    <dgm:cxn modelId="{FEC23CAC-38D7-424C-BE82-F09F06A2FBAA}" type="presParOf" srcId="{B347606F-F3B9-479C-B096-1559F5EF8B6C}" destId="{6BABE0E8-F393-4CD4-833E-198A2A922EEA}" srcOrd="2" destOrd="0" presId="urn:microsoft.com/office/officeart/2018/2/layout/IconLabelList"/>
    <dgm:cxn modelId="{579BEEE5-D727-493D-B07C-7F3454EA77A0}" type="presParOf" srcId="{E624F3A7-4629-4E54-805A-47CC4DE49735}" destId="{53C0C9CD-7F6C-4E8A-BF1B-B2A0F373D922}" srcOrd="5" destOrd="0" presId="urn:microsoft.com/office/officeart/2018/2/layout/IconLabelList"/>
    <dgm:cxn modelId="{1B8B12DF-D0AF-410A-BB1C-242B329C952C}" type="presParOf" srcId="{E624F3A7-4629-4E54-805A-47CC4DE49735}" destId="{0B328D75-5425-4CD7-94C2-5B1F845B5F8E}" srcOrd="6" destOrd="0" presId="urn:microsoft.com/office/officeart/2018/2/layout/IconLabelList"/>
    <dgm:cxn modelId="{C89B11E5-582C-4494-B8CC-0618DF63A8A6}" type="presParOf" srcId="{0B328D75-5425-4CD7-94C2-5B1F845B5F8E}" destId="{F08B5E49-022B-4EB9-AD7D-307B4C8B2C93}" srcOrd="0" destOrd="0" presId="urn:microsoft.com/office/officeart/2018/2/layout/IconLabelList"/>
    <dgm:cxn modelId="{07131D58-DBFA-452A-998A-402C7B14F412}" type="presParOf" srcId="{0B328D75-5425-4CD7-94C2-5B1F845B5F8E}" destId="{C62D50AC-606B-4BC7-98B3-141418D216F0}" srcOrd="1" destOrd="0" presId="urn:microsoft.com/office/officeart/2018/2/layout/IconLabelList"/>
    <dgm:cxn modelId="{967AED20-2B4A-4686-9BC6-3B3AABE9E6DF}" type="presParOf" srcId="{0B328D75-5425-4CD7-94C2-5B1F845B5F8E}" destId="{650C7409-6DE6-46A6-9D0C-DCB5461CBCC5}"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0E1CCF0-46D5-4CA5-9842-8CDCA2C906C1}" type="doc">
      <dgm:prSet loTypeId="urn:microsoft.com/office/officeart/2005/8/layout/bProcess3" loCatId="process" qsTypeId="urn:microsoft.com/office/officeart/2005/8/quickstyle/simple1" qsCatId="simple" csTypeId="urn:microsoft.com/office/officeart/2005/8/colors/accent5_2" csCatId="accent5" phldr="1"/>
      <dgm:spPr/>
      <dgm:t>
        <a:bodyPr/>
        <a:lstStyle/>
        <a:p>
          <a:endParaRPr lang="en-IN"/>
        </a:p>
      </dgm:t>
    </dgm:pt>
    <dgm:pt modelId="{D7312131-D32D-4D15-BF78-D45C1C27E663}">
      <dgm:prSet phldrT="[Text]"/>
      <dgm:spPr/>
      <dgm:t>
        <a:bodyPr/>
        <a:lstStyle/>
        <a:p>
          <a:r>
            <a:rPr lang="en-IN" dirty="0"/>
            <a:t>Requirement </a:t>
          </a:r>
          <a:r>
            <a:rPr lang="en-IN" dirty="0" err="1"/>
            <a:t>Gethering</a:t>
          </a:r>
          <a:endParaRPr lang="en-IN" dirty="0"/>
        </a:p>
      </dgm:t>
    </dgm:pt>
    <dgm:pt modelId="{B7F1D44A-8B77-48B3-B98C-7B1B5AB62179}" type="parTrans" cxnId="{3D20C27A-FDBA-4377-B38D-99E4C789B658}">
      <dgm:prSet/>
      <dgm:spPr/>
      <dgm:t>
        <a:bodyPr/>
        <a:lstStyle/>
        <a:p>
          <a:endParaRPr lang="en-IN"/>
        </a:p>
      </dgm:t>
    </dgm:pt>
    <dgm:pt modelId="{9F4DE547-A8CD-4C37-B340-C51302F2133A}" type="sibTrans" cxnId="{3D20C27A-FDBA-4377-B38D-99E4C789B658}">
      <dgm:prSet/>
      <dgm:spPr/>
      <dgm:t>
        <a:bodyPr/>
        <a:lstStyle/>
        <a:p>
          <a:endParaRPr lang="en-IN"/>
        </a:p>
      </dgm:t>
    </dgm:pt>
    <dgm:pt modelId="{ADA91650-936E-45A3-BB9C-4917FADC5917}">
      <dgm:prSet phldrT="[Text]"/>
      <dgm:spPr/>
      <dgm:t>
        <a:bodyPr/>
        <a:lstStyle/>
        <a:p>
          <a:r>
            <a:rPr lang="en-IN" dirty="0"/>
            <a:t>Website Design</a:t>
          </a:r>
        </a:p>
      </dgm:t>
    </dgm:pt>
    <dgm:pt modelId="{6A3F19A3-DAE2-49A9-A079-5C867E244045}" type="parTrans" cxnId="{610D7FA5-9F90-4619-BD07-089D8A5C41B9}">
      <dgm:prSet/>
      <dgm:spPr/>
      <dgm:t>
        <a:bodyPr/>
        <a:lstStyle/>
        <a:p>
          <a:endParaRPr lang="en-IN"/>
        </a:p>
      </dgm:t>
    </dgm:pt>
    <dgm:pt modelId="{18A40A0A-2052-483E-A2A1-F6527F523082}" type="sibTrans" cxnId="{610D7FA5-9F90-4619-BD07-089D8A5C41B9}">
      <dgm:prSet/>
      <dgm:spPr/>
      <dgm:t>
        <a:bodyPr/>
        <a:lstStyle/>
        <a:p>
          <a:endParaRPr lang="en-IN"/>
        </a:p>
      </dgm:t>
    </dgm:pt>
    <dgm:pt modelId="{4B0B078D-C6A9-4287-8934-EE531D714032}">
      <dgm:prSet phldrT="[Text]"/>
      <dgm:spPr/>
      <dgm:t>
        <a:bodyPr/>
        <a:lstStyle/>
        <a:p>
          <a:r>
            <a:rPr lang="en-IN" dirty="0"/>
            <a:t>Frontend Development</a:t>
          </a:r>
        </a:p>
      </dgm:t>
    </dgm:pt>
    <dgm:pt modelId="{6C498B1D-00AF-4C22-92F7-821E6ED6A4CB}" type="parTrans" cxnId="{2E341FE3-B227-4869-8CE8-07782519C768}">
      <dgm:prSet/>
      <dgm:spPr/>
      <dgm:t>
        <a:bodyPr/>
        <a:lstStyle/>
        <a:p>
          <a:endParaRPr lang="en-IN"/>
        </a:p>
      </dgm:t>
    </dgm:pt>
    <dgm:pt modelId="{E00BE805-7617-4E31-8306-1EB850E367C7}" type="sibTrans" cxnId="{2E341FE3-B227-4869-8CE8-07782519C768}">
      <dgm:prSet/>
      <dgm:spPr/>
      <dgm:t>
        <a:bodyPr/>
        <a:lstStyle/>
        <a:p>
          <a:endParaRPr lang="en-IN"/>
        </a:p>
      </dgm:t>
    </dgm:pt>
    <dgm:pt modelId="{C5865010-9598-4B14-9BE2-755B30C82329}">
      <dgm:prSet phldrT="[Text]"/>
      <dgm:spPr/>
      <dgm:t>
        <a:bodyPr/>
        <a:lstStyle/>
        <a:p>
          <a:r>
            <a:rPr lang="en-IN" dirty="0"/>
            <a:t>Backend Development</a:t>
          </a:r>
        </a:p>
      </dgm:t>
    </dgm:pt>
    <dgm:pt modelId="{9E1ACE22-ECC6-4EE0-B2CE-84B55D087B3D}" type="parTrans" cxnId="{AB61DDA2-1EAC-4B93-B394-3814EB8996FF}">
      <dgm:prSet/>
      <dgm:spPr/>
      <dgm:t>
        <a:bodyPr/>
        <a:lstStyle/>
        <a:p>
          <a:endParaRPr lang="en-IN"/>
        </a:p>
      </dgm:t>
    </dgm:pt>
    <dgm:pt modelId="{EC371655-2E36-43F5-BC15-D6A54230FA1D}" type="sibTrans" cxnId="{AB61DDA2-1EAC-4B93-B394-3814EB8996FF}">
      <dgm:prSet/>
      <dgm:spPr/>
      <dgm:t>
        <a:bodyPr/>
        <a:lstStyle/>
        <a:p>
          <a:endParaRPr lang="en-IN"/>
        </a:p>
      </dgm:t>
    </dgm:pt>
    <dgm:pt modelId="{B5C403A3-FF67-4ADC-935A-EBA71E1E9878}">
      <dgm:prSet phldrT="[Text]"/>
      <dgm:spPr/>
      <dgm:t>
        <a:bodyPr/>
        <a:lstStyle/>
        <a:p>
          <a:r>
            <a:rPr lang="en-IN" dirty="0"/>
            <a:t>Testing</a:t>
          </a:r>
        </a:p>
      </dgm:t>
    </dgm:pt>
    <dgm:pt modelId="{9624BF25-5DD8-4ED6-9EFF-66386A995D29}" type="parTrans" cxnId="{AAC4CE80-97B2-4BAF-AF8B-038D9648A5E2}">
      <dgm:prSet/>
      <dgm:spPr/>
      <dgm:t>
        <a:bodyPr/>
        <a:lstStyle/>
        <a:p>
          <a:endParaRPr lang="en-IN"/>
        </a:p>
      </dgm:t>
    </dgm:pt>
    <dgm:pt modelId="{B1205CCD-36EE-40B9-8B19-655138909FE8}" type="sibTrans" cxnId="{AAC4CE80-97B2-4BAF-AF8B-038D9648A5E2}">
      <dgm:prSet/>
      <dgm:spPr/>
      <dgm:t>
        <a:bodyPr/>
        <a:lstStyle/>
        <a:p>
          <a:endParaRPr lang="en-IN"/>
        </a:p>
      </dgm:t>
    </dgm:pt>
    <dgm:pt modelId="{F5F8F01B-8491-482E-AF2E-55599B628209}">
      <dgm:prSet phldrT="[Text]"/>
      <dgm:spPr/>
      <dgm:t>
        <a:bodyPr/>
        <a:lstStyle/>
        <a:p>
          <a:r>
            <a:rPr lang="en-IN" dirty="0"/>
            <a:t>Deployment</a:t>
          </a:r>
        </a:p>
      </dgm:t>
    </dgm:pt>
    <dgm:pt modelId="{8105AF32-DC18-475F-BD2C-6C4F0780F3E2}" type="parTrans" cxnId="{9352238F-643A-4ECD-9B85-795AED3D958C}">
      <dgm:prSet/>
      <dgm:spPr/>
      <dgm:t>
        <a:bodyPr/>
        <a:lstStyle/>
        <a:p>
          <a:endParaRPr lang="en-IN"/>
        </a:p>
      </dgm:t>
    </dgm:pt>
    <dgm:pt modelId="{58A49E7E-DD64-4E03-AC7D-CC22E4B26391}" type="sibTrans" cxnId="{9352238F-643A-4ECD-9B85-795AED3D958C}">
      <dgm:prSet/>
      <dgm:spPr/>
      <dgm:t>
        <a:bodyPr/>
        <a:lstStyle/>
        <a:p>
          <a:endParaRPr lang="en-IN"/>
        </a:p>
      </dgm:t>
    </dgm:pt>
    <dgm:pt modelId="{B8D576DE-8146-4B95-AA42-BDF78DCAE011}">
      <dgm:prSet phldrT="[Text]"/>
      <dgm:spPr/>
      <dgm:t>
        <a:bodyPr/>
        <a:lstStyle/>
        <a:p>
          <a:r>
            <a:rPr lang="en-IN" dirty="0"/>
            <a:t>Maintenance</a:t>
          </a:r>
        </a:p>
      </dgm:t>
    </dgm:pt>
    <dgm:pt modelId="{96BE0A93-1B0D-4691-AE1A-889FE95294F0}" type="parTrans" cxnId="{D77D3B77-4785-4420-B7EB-867D2D208253}">
      <dgm:prSet/>
      <dgm:spPr/>
      <dgm:t>
        <a:bodyPr/>
        <a:lstStyle/>
        <a:p>
          <a:endParaRPr lang="en-IN"/>
        </a:p>
      </dgm:t>
    </dgm:pt>
    <dgm:pt modelId="{68B367BF-2228-4A63-A501-FAECDD125E1F}" type="sibTrans" cxnId="{D77D3B77-4785-4420-B7EB-867D2D208253}">
      <dgm:prSet/>
      <dgm:spPr/>
      <dgm:t>
        <a:bodyPr/>
        <a:lstStyle/>
        <a:p>
          <a:endParaRPr lang="en-IN"/>
        </a:p>
      </dgm:t>
    </dgm:pt>
    <dgm:pt modelId="{2F5F22C4-5AB5-4644-BC72-C9A1B2E9135D}" type="pres">
      <dgm:prSet presAssocID="{40E1CCF0-46D5-4CA5-9842-8CDCA2C906C1}" presName="Name0" presStyleCnt="0">
        <dgm:presLayoutVars>
          <dgm:dir/>
          <dgm:resizeHandles val="exact"/>
        </dgm:presLayoutVars>
      </dgm:prSet>
      <dgm:spPr/>
    </dgm:pt>
    <dgm:pt modelId="{B52A27FD-D585-49F8-A19E-4BE1EC261DDE}" type="pres">
      <dgm:prSet presAssocID="{D7312131-D32D-4D15-BF78-D45C1C27E663}" presName="node" presStyleLbl="node1" presStyleIdx="0" presStyleCnt="7">
        <dgm:presLayoutVars>
          <dgm:bulletEnabled val="1"/>
        </dgm:presLayoutVars>
      </dgm:prSet>
      <dgm:spPr/>
    </dgm:pt>
    <dgm:pt modelId="{7C658D1F-1775-4C37-A081-02F35DBC4DA9}" type="pres">
      <dgm:prSet presAssocID="{9F4DE547-A8CD-4C37-B340-C51302F2133A}" presName="sibTrans" presStyleLbl="sibTrans1D1" presStyleIdx="0" presStyleCnt="6"/>
      <dgm:spPr/>
    </dgm:pt>
    <dgm:pt modelId="{EED29997-752D-4C34-80B4-6AFB66062D24}" type="pres">
      <dgm:prSet presAssocID="{9F4DE547-A8CD-4C37-B340-C51302F2133A}" presName="connectorText" presStyleLbl="sibTrans1D1" presStyleIdx="0" presStyleCnt="6"/>
      <dgm:spPr/>
    </dgm:pt>
    <dgm:pt modelId="{11FC6DAD-8C66-44B9-A380-AA8411B0939A}" type="pres">
      <dgm:prSet presAssocID="{ADA91650-936E-45A3-BB9C-4917FADC5917}" presName="node" presStyleLbl="node1" presStyleIdx="1" presStyleCnt="7">
        <dgm:presLayoutVars>
          <dgm:bulletEnabled val="1"/>
        </dgm:presLayoutVars>
      </dgm:prSet>
      <dgm:spPr/>
    </dgm:pt>
    <dgm:pt modelId="{A2533A99-E8BF-4DB1-BF1D-44690E32F0BF}" type="pres">
      <dgm:prSet presAssocID="{18A40A0A-2052-483E-A2A1-F6527F523082}" presName="sibTrans" presStyleLbl="sibTrans1D1" presStyleIdx="1" presStyleCnt="6"/>
      <dgm:spPr/>
    </dgm:pt>
    <dgm:pt modelId="{E1365F4D-9C44-41E8-B0B0-81A5F99F3504}" type="pres">
      <dgm:prSet presAssocID="{18A40A0A-2052-483E-A2A1-F6527F523082}" presName="connectorText" presStyleLbl="sibTrans1D1" presStyleIdx="1" presStyleCnt="6"/>
      <dgm:spPr/>
    </dgm:pt>
    <dgm:pt modelId="{AE400057-C143-4643-899D-4641FF77E432}" type="pres">
      <dgm:prSet presAssocID="{4B0B078D-C6A9-4287-8934-EE531D714032}" presName="node" presStyleLbl="node1" presStyleIdx="2" presStyleCnt="7">
        <dgm:presLayoutVars>
          <dgm:bulletEnabled val="1"/>
        </dgm:presLayoutVars>
      </dgm:prSet>
      <dgm:spPr/>
    </dgm:pt>
    <dgm:pt modelId="{4055D187-C995-44BE-9875-8120220F184C}" type="pres">
      <dgm:prSet presAssocID="{E00BE805-7617-4E31-8306-1EB850E367C7}" presName="sibTrans" presStyleLbl="sibTrans1D1" presStyleIdx="2" presStyleCnt="6"/>
      <dgm:spPr/>
    </dgm:pt>
    <dgm:pt modelId="{E805DAB9-0080-419B-8CF3-D6220179437B}" type="pres">
      <dgm:prSet presAssocID="{E00BE805-7617-4E31-8306-1EB850E367C7}" presName="connectorText" presStyleLbl="sibTrans1D1" presStyleIdx="2" presStyleCnt="6"/>
      <dgm:spPr/>
    </dgm:pt>
    <dgm:pt modelId="{E36C55BF-D08A-4CDD-8174-8F50C3B9F122}" type="pres">
      <dgm:prSet presAssocID="{C5865010-9598-4B14-9BE2-755B30C82329}" presName="node" presStyleLbl="node1" presStyleIdx="3" presStyleCnt="7">
        <dgm:presLayoutVars>
          <dgm:bulletEnabled val="1"/>
        </dgm:presLayoutVars>
      </dgm:prSet>
      <dgm:spPr/>
    </dgm:pt>
    <dgm:pt modelId="{E1C7F421-D5F5-4538-95AE-3C2D08D5A640}" type="pres">
      <dgm:prSet presAssocID="{EC371655-2E36-43F5-BC15-D6A54230FA1D}" presName="sibTrans" presStyleLbl="sibTrans1D1" presStyleIdx="3" presStyleCnt="6"/>
      <dgm:spPr/>
    </dgm:pt>
    <dgm:pt modelId="{2E773C1B-4B3E-4BF0-A46E-270FCEC5A7FE}" type="pres">
      <dgm:prSet presAssocID="{EC371655-2E36-43F5-BC15-D6A54230FA1D}" presName="connectorText" presStyleLbl="sibTrans1D1" presStyleIdx="3" presStyleCnt="6"/>
      <dgm:spPr/>
    </dgm:pt>
    <dgm:pt modelId="{A44AD226-4879-40BE-BF8A-3CEB7356812F}" type="pres">
      <dgm:prSet presAssocID="{B5C403A3-FF67-4ADC-935A-EBA71E1E9878}" presName="node" presStyleLbl="node1" presStyleIdx="4" presStyleCnt="7">
        <dgm:presLayoutVars>
          <dgm:bulletEnabled val="1"/>
        </dgm:presLayoutVars>
      </dgm:prSet>
      <dgm:spPr/>
    </dgm:pt>
    <dgm:pt modelId="{704DB69F-2804-4EFD-B566-FB8186703A80}" type="pres">
      <dgm:prSet presAssocID="{B1205CCD-36EE-40B9-8B19-655138909FE8}" presName="sibTrans" presStyleLbl="sibTrans1D1" presStyleIdx="4" presStyleCnt="6"/>
      <dgm:spPr/>
    </dgm:pt>
    <dgm:pt modelId="{F9EBC66C-3161-4F72-BBA0-62E98275E5D2}" type="pres">
      <dgm:prSet presAssocID="{B1205CCD-36EE-40B9-8B19-655138909FE8}" presName="connectorText" presStyleLbl="sibTrans1D1" presStyleIdx="4" presStyleCnt="6"/>
      <dgm:spPr/>
    </dgm:pt>
    <dgm:pt modelId="{47AE22F5-AA67-4A7B-A10F-EF4FFFF3798F}" type="pres">
      <dgm:prSet presAssocID="{F5F8F01B-8491-482E-AF2E-55599B628209}" presName="node" presStyleLbl="node1" presStyleIdx="5" presStyleCnt="7">
        <dgm:presLayoutVars>
          <dgm:bulletEnabled val="1"/>
        </dgm:presLayoutVars>
      </dgm:prSet>
      <dgm:spPr/>
    </dgm:pt>
    <dgm:pt modelId="{D8BDC2A6-666E-40BC-99CF-A76CA1AA24A1}" type="pres">
      <dgm:prSet presAssocID="{58A49E7E-DD64-4E03-AC7D-CC22E4B26391}" presName="sibTrans" presStyleLbl="sibTrans1D1" presStyleIdx="5" presStyleCnt="6"/>
      <dgm:spPr/>
    </dgm:pt>
    <dgm:pt modelId="{16A9E3AD-7162-491A-B4B2-B18DCA31B408}" type="pres">
      <dgm:prSet presAssocID="{58A49E7E-DD64-4E03-AC7D-CC22E4B26391}" presName="connectorText" presStyleLbl="sibTrans1D1" presStyleIdx="5" presStyleCnt="6"/>
      <dgm:spPr/>
    </dgm:pt>
    <dgm:pt modelId="{BDEEB0BF-671A-4B40-B1BD-2E10A474083A}" type="pres">
      <dgm:prSet presAssocID="{B8D576DE-8146-4B95-AA42-BDF78DCAE011}" presName="node" presStyleLbl="node1" presStyleIdx="6" presStyleCnt="7">
        <dgm:presLayoutVars>
          <dgm:bulletEnabled val="1"/>
        </dgm:presLayoutVars>
      </dgm:prSet>
      <dgm:spPr/>
    </dgm:pt>
  </dgm:ptLst>
  <dgm:cxnLst>
    <dgm:cxn modelId="{39800819-74E5-4B69-ABD4-EC5DDE5EF076}" type="presOf" srcId="{58A49E7E-DD64-4E03-AC7D-CC22E4B26391}" destId="{D8BDC2A6-666E-40BC-99CF-A76CA1AA24A1}" srcOrd="0" destOrd="0" presId="urn:microsoft.com/office/officeart/2005/8/layout/bProcess3"/>
    <dgm:cxn modelId="{DDD28D1B-638F-4929-AF84-80269BC38991}" type="presOf" srcId="{40E1CCF0-46D5-4CA5-9842-8CDCA2C906C1}" destId="{2F5F22C4-5AB5-4644-BC72-C9A1B2E9135D}" srcOrd="0" destOrd="0" presId="urn:microsoft.com/office/officeart/2005/8/layout/bProcess3"/>
    <dgm:cxn modelId="{2FC8CD1D-160A-459E-8504-51E68C3F72CD}" type="presOf" srcId="{F5F8F01B-8491-482E-AF2E-55599B628209}" destId="{47AE22F5-AA67-4A7B-A10F-EF4FFFF3798F}" srcOrd="0" destOrd="0" presId="urn:microsoft.com/office/officeart/2005/8/layout/bProcess3"/>
    <dgm:cxn modelId="{5ADC8D33-6D6E-4EBA-8CC4-5A6707130D59}" type="presOf" srcId="{9F4DE547-A8CD-4C37-B340-C51302F2133A}" destId="{EED29997-752D-4C34-80B4-6AFB66062D24}" srcOrd="1" destOrd="0" presId="urn:microsoft.com/office/officeart/2005/8/layout/bProcess3"/>
    <dgm:cxn modelId="{1F67F65D-47C3-4631-9737-CF9CEB9EDF30}" type="presOf" srcId="{EC371655-2E36-43F5-BC15-D6A54230FA1D}" destId="{2E773C1B-4B3E-4BF0-A46E-270FCEC5A7FE}" srcOrd="1" destOrd="0" presId="urn:microsoft.com/office/officeart/2005/8/layout/bProcess3"/>
    <dgm:cxn modelId="{5336135E-F0E7-4C97-A016-C510A9A12244}" type="presOf" srcId="{E00BE805-7617-4E31-8306-1EB850E367C7}" destId="{4055D187-C995-44BE-9875-8120220F184C}" srcOrd="0" destOrd="0" presId="urn:microsoft.com/office/officeart/2005/8/layout/bProcess3"/>
    <dgm:cxn modelId="{B084894C-3734-42D2-9674-9078BD1F1478}" type="presOf" srcId="{B1205CCD-36EE-40B9-8B19-655138909FE8}" destId="{704DB69F-2804-4EFD-B566-FB8186703A80}" srcOrd="0" destOrd="0" presId="urn:microsoft.com/office/officeart/2005/8/layout/bProcess3"/>
    <dgm:cxn modelId="{D77D3B77-4785-4420-B7EB-867D2D208253}" srcId="{40E1CCF0-46D5-4CA5-9842-8CDCA2C906C1}" destId="{B8D576DE-8146-4B95-AA42-BDF78DCAE011}" srcOrd="6" destOrd="0" parTransId="{96BE0A93-1B0D-4691-AE1A-889FE95294F0}" sibTransId="{68B367BF-2228-4A63-A501-FAECDD125E1F}"/>
    <dgm:cxn modelId="{06758E57-A768-4A23-A5E4-AFC9EA506BE3}" type="presOf" srcId="{B5C403A3-FF67-4ADC-935A-EBA71E1E9878}" destId="{A44AD226-4879-40BE-BF8A-3CEB7356812F}" srcOrd="0" destOrd="0" presId="urn:microsoft.com/office/officeart/2005/8/layout/bProcess3"/>
    <dgm:cxn modelId="{3D20C27A-FDBA-4377-B38D-99E4C789B658}" srcId="{40E1CCF0-46D5-4CA5-9842-8CDCA2C906C1}" destId="{D7312131-D32D-4D15-BF78-D45C1C27E663}" srcOrd="0" destOrd="0" parTransId="{B7F1D44A-8B77-48B3-B98C-7B1B5AB62179}" sibTransId="{9F4DE547-A8CD-4C37-B340-C51302F2133A}"/>
    <dgm:cxn modelId="{AAC4CE80-97B2-4BAF-AF8B-038D9648A5E2}" srcId="{40E1CCF0-46D5-4CA5-9842-8CDCA2C906C1}" destId="{B5C403A3-FF67-4ADC-935A-EBA71E1E9878}" srcOrd="4" destOrd="0" parTransId="{9624BF25-5DD8-4ED6-9EFF-66386A995D29}" sibTransId="{B1205CCD-36EE-40B9-8B19-655138909FE8}"/>
    <dgm:cxn modelId="{5770CF82-A4E0-4059-9496-A8F32746A16F}" type="presOf" srcId="{58A49E7E-DD64-4E03-AC7D-CC22E4B26391}" destId="{16A9E3AD-7162-491A-B4B2-B18DCA31B408}" srcOrd="1" destOrd="0" presId="urn:microsoft.com/office/officeart/2005/8/layout/bProcess3"/>
    <dgm:cxn modelId="{2CA38388-8160-4291-A51A-57EEE87E49B8}" type="presOf" srcId="{C5865010-9598-4B14-9BE2-755B30C82329}" destId="{E36C55BF-D08A-4CDD-8174-8F50C3B9F122}" srcOrd="0" destOrd="0" presId="urn:microsoft.com/office/officeart/2005/8/layout/bProcess3"/>
    <dgm:cxn modelId="{9352238F-643A-4ECD-9B85-795AED3D958C}" srcId="{40E1CCF0-46D5-4CA5-9842-8CDCA2C906C1}" destId="{F5F8F01B-8491-482E-AF2E-55599B628209}" srcOrd="5" destOrd="0" parTransId="{8105AF32-DC18-475F-BD2C-6C4F0780F3E2}" sibTransId="{58A49E7E-DD64-4E03-AC7D-CC22E4B26391}"/>
    <dgm:cxn modelId="{50C9B79E-6C65-4D13-B761-D0662D5CDE88}" type="presOf" srcId="{ADA91650-936E-45A3-BB9C-4917FADC5917}" destId="{11FC6DAD-8C66-44B9-A380-AA8411B0939A}" srcOrd="0" destOrd="0" presId="urn:microsoft.com/office/officeart/2005/8/layout/bProcess3"/>
    <dgm:cxn modelId="{AB61DDA2-1EAC-4B93-B394-3814EB8996FF}" srcId="{40E1CCF0-46D5-4CA5-9842-8CDCA2C906C1}" destId="{C5865010-9598-4B14-9BE2-755B30C82329}" srcOrd="3" destOrd="0" parTransId="{9E1ACE22-ECC6-4EE0-B2CE-84B55D087B3D}" sibTransId="{EC371655-2E36-43F5-BC15-D6A54230FA1D}"/>
    <dgm:cxn modelId="{610D7FA5-9F90-4619-BD07-089D8A5C41B9}" srcId="{40E1CCF0-46D5-4CA5-9842-8CDCA2C906C1}" destId="{ADA91650-936E-45A3-BB9C-4917FADC5917}" srcOrd="1" destOrd="0" parTransId="{6A3F19A3-DAE2-49A9-A079-5C867E244045}" sibTransId="{18A40A0A-2052-483E-A2A1-F6527F523082}"/>
    <dgm:cxn modelId="{E4403EAB-E39E-4180-829E-B7D408D9FCE9}" type="presOf" srcId="{EC371655-2E36-43F5-BC15-D6A54230FA1D}" destId="{E1C7F421-D5F5-4538-95AE-3C2D08D5A640}" srcOrd="0" destOrd="0" presId="urn:microsoft.com/office/officeart/2005/8/layout/bProcess3"/>
    <dgm:cxn modelId="{BFEC14B7-13D6-4D37-AB23-EBF12CB049EF}" type="presOf" srcId="{9F4DE547-A8CD-4C37-B340-C51302F2133A}" destId="{7C658D1F-1775-4C37-A081-02F35DBC4DA9}" srcOrd="0" destOrd="0" presId="urn:microsoft.com/office/officeart/2005/8/layout/bProcess3"/>
    <dgm:cxn modelId="{7DD725C2-2258-4954-B090-8731B55A327A}" type="presOf" srcId="{18A40A0A-2052-483E-A2A1-F6527F523082}" destId="{A2533A99-E8BF-4DB1-BF1D-44690E32F0BF}" srcOrd="0" destOrd="0" presId="urn:microsoft.com/office/officeart/2005/8/layout/bProcess3"/>
    <dgm:cxn modelId="{C5EFB5CC-A323-47C5-A41F-D358E173BFD4}" type="presOf" srcId="{E00BE805-7617-4E31-8306-1EB850E367C7}" destId="{E805DAB9-0080-419B-8CF3-D6220179437B}" srcOrd="1" destOrd="0" presId="urn:microsoft.com/office/officeart/2005/8/layout/bProcess3"/>
    <dgm:cxn modelId="{D84BE2D8-C274-4842-91AC-C8E711D112A3}" type="presOf" srcId="{18A40A0A-2052-483E-A2A1-F6527F523082}" destId="{E1365F4D-9C44-41E8-B0B0-81A5F99F3504}" srcOrd="1" destOrd="0" presId="urn:microsoft.com/office/officeart/2005/8/layout/bProcess3"/>
    <dgm:cxn modelId="{2E341FE3-B227-4869-8CE8-07782519C768}" srcId="{40E1CCF0-46D5-4CA5-9842-8CDCA2C906C1}" destId="{4B0B078D-C6A9-4287-8934-EE531D714032}" srcOrd="2" destOrd="0" parTransId="{6C498B1D-00AF-4C22-92F7-821E6ED6A4CB}" sibTransId="{E00BE805-7617-4E31-8306-1EB850E367C7}"/>
    <dgm:cxn modelId="{B76B18E6-BE05-4562-BF38-6537C095E881}" type="presOf" srcId="{B1205CCD-36EE-40B9-8B19-655138909FE8}" destId="{F9EBC66C-3161-4F72-BBA0-62E98275E5D2}" srcOrd="1" destOrd="0" presId="urn:microsoft.com/office/officeart/2005/8/layout/bProcess3"/>
    <dgm:cxn modelId="{85DC67E9-9A07-4087-B91E-091203EBEA39}" type="presOf" srcId="{4B0B078D-C6A9-4287-8934-EE531D714032}" destId="{AE400057-C143-4643-899D-4641FF77E432}" srcOrd="0" destOrd="0" presId="urn:microsoft.com/office/officeart/2005/8/layout/bProcess3"/>
    <dgm:cxn modelId="{247C5AF2-31A5-47A1-A45A-166B5F483D87}" type="presOf" srcId="{B8D576DE-8146-4B95-AA42-BDF78DCAE011}" destId="{BDEEB0BF-671A-4B40-B1BD-2E10A474083A}" srcOrd="0" destOrd="0" presId="urn:microsoft.com/office/officeart/2005/8/layout/bProcess3"/>
    <dgm:cxn modelId="{B607A1F4-D064-4281-B5EE-0379F277FE88}" type="presOf" srcId="{D7312131-D32D-4D15-BF78-D45C1C27E663}" destId="{B52A27FD-D585-49F8-A19E-4BE1EC261DDE}" srcOrd="0" destOrd="0" presId="urn:microsoft.com/office/officeart/2005/8/layout/bProcess3"/>
    <dgm:cxn modelId="{1DA2AA28-865F-47BA-899A-CA2D760AD7B1}" type="presParOf" srcId="{2F5F22C4-5AB5-4644-BC72-C9A1B2E9135D}" destId="{B52A27FD-D585-49F8-A19E-4BE1EC261DDE}" srcOrd="0" destOrd="0" presId="urn:microsoft.com/office/officeart/2005/8/layout/bProcess3"/>
    <dgm:cxn modelId="{05F21663-7C23-4ECC-88B3-757AD2A27945}" type="presParOf" srcId="{2F5F22C4-5AB5-4644-BC72-C9A1B2E9135D}" destId="{7C658D1F-1775-4C37-A081-02F35DBC4DA9}" srcOrd="1" destOrd="0" presId="urn:microsoft.com/office/officeart/2005/8/layout/bProcess3"/>
    <dgm:cxn modelId="{31441DC7-F413-453B-A7AA-65AADCA91FD9}" type="presParOf" srcId="{7C658D1F-1775-4C37-A081-02F35DBC4DA9}" destId="{EED29997-752D-4C34-80B4-6AFB66062D24}" srcOrd="0" destOrd="0" presId="urn:microsoft.com/office/officeart/2005/8/layout/bProcess3"/>
    <dgm:cxn modelId="{8E80C038-E7AB-48AA-809B-9D1AA494D318}" type="presParOf" srcId="{2F5F22C4-5AB5-4644-BC72-C9A1B2E9135D}" destId="{11FC6DAD-8C66-44B9-A380-AA8411B0939A}" srcOrd="2" destOrd="0" presId="urn:microsoft.com/office/officeart/2005/8/layout/bProcess3"/>
    <dgm:cxn modelId="{58D953D0-4BBB-46EF-89FD-0C2661BED807}" type="presParOf" srcId="{2F5F22C4-5AB5-4644-BC72-C9A1B2E9135D}" destId="{A2533A99-E8BF-4DB1-BF1D-44690E32F0BF}" srcOrd="3" destOrd="0" presId="urn:microsoft.com/office/officeart/2005/8/layout/bProcess3"/>
    <dgm:cxn modelId="{12ED2F98-8591-49C7-81DA-0856A4764244}" type="presParOf" srcId="{A2533A99-E8BF-4DB1-BF1D-44690E32F0BF}" destId="{E1365F4D-9C44-41E8-B0B0-81A5F99F3504}" srcOrd="0" destOrd="0" presId="urn:microsoft.com/office/officeart/2005/8/layout/bProcess3"/>
    <dgm:cxn modelId="{65B9E212-EE42-40B1-B04F-318454FC11EC}" type="presParOf" srcId="{2F5F22C4-5AB5-4644-BC72-C9A1B2E9135D}" destId="{AE400057-C143-4643-899D-4641FF77E432}" srcOrd="4" destOrd="0" presId="urn:microsoft.com/office/officeart/2005/8/layout/bProcess3"/>
    <dgm:cxn modelId="{AA2CE11D-F63A-4AD3-86B7-46F5C21279A1}" type="presParOf" srcId="{2F5F22C4-5AB5-4644-BC72-C9A1B2E9135D}" destId="{4055D187-C995-44BE-9875-8120220F184C}" srcOrd="5" destOrd="0" presId="urn:microsoft.com/office/officeart/2005/8/layout/bProcess3"/>
    <dgm:cxn modelId="{372894A4-A55B-4A21-8220-4D7DE2D7DF2E}" type="presParOf" srcId="{4055D187-C995-44BE-9875-8120220F184C}" destId="{E805DAB9-0080-419B-8CF3-D6220179437B}" srcOrd="0" destOrd="0" presId="urn:microsoft.com/office/officeart/2005/8/layout/bProcess3"/>
    <dgm:cxn modelId="{3E9F9FC0-7B39-4616-A127-4269C0FF73BE}" type="presParOf" srcId="{2F5F22C4-5AB5-4644-BC72-C9A1B2E9135D}" destId="{E36C55BF-D08A-4CDD-8174-8F50C3B9F122}" srcOrd="6" destOrd="0" presId="urn:microsoft.com/office/officeart/2005/8/layout/bProcess3"/>
    <dgm:cxn modelId="{F179A6CB-7BF3-4786-BDC6-672CA09F4056}" type="presParOf" srcId="{2F5F22C4-5AB5-4644-BC72-C9A1B2E9135D}" destId="{E1C7F421-D5F5-4538-95AE-3C2D08D5A640}" srcOrd="7" destOrd="0" presId="urn:microsoft.com/office/officeart/2005/8/layout/bProcess3"/>
    <dgm:cxn modelId="{B3419A8A-59D8-4ED7-97BA-B799109F17B8}" type="presParOf" srcId="{E1C7F421-D5F5-4538-95AE-3C2D08D5A640}" destId="{2E773C1B-4B3E-4BF0-A46E-270FCEC5A7FE}" srcOrd="0" destOrd="0" presId="urn:microsoft.com/office/officeart/2005/8/layout/bProcess3"/>
    <dgm:cxn modelId="{ED56E888-9EAF-4D07-A5AA-FC28FD0A43F1}" type="presParOf" srcId="{2F5F22C4-5AB5-4644-BC72-C9A1B2E9135D}" destId="{A44AD226-4879-40BE-BF8A-3CEB7356812F}" srcOrd="8" destOrd="0" presId="urn:microsoft.com/office/officeart/2005/8/layout/bProcess3"/>
    <dgm:cxn modelId="{6B83A3A4-636C-4A1A-8290-3B35D204BDCA}" type="presParOf" srcId="{2F5F22C4-5AB5-4644-BC72-C9A1B2E9135D}" destId="{704DB69F-2804-4EFD-B566-FB8186703A80}" srcOrd="9" destOrd="0" presId="urn:microsoft.com/office/officeart/2005/8/layout/bProcess3"/>
    <dgm:cxn modelId="{A97069B3-DC7B-454F-8ED1-D8EED2997FBA}" type="presParOf" srcId="{704DB69F-2804-4EFD-B566-FB8186703A80}" destId="{F9EBC66C-3161-4F72-BBA0-62E98275E5D2}" srcOrd="0" destOrd="0" presId="urn:microsoft.com/office/officeart/2005/8/layout/bProcess3"/>
    <dgm:cxn modelId="{398DE9FE-F6FF-442A-A235-A903D6BFAC8D}" type="presParOf" srcId="{2F5F22C4-5AB5-4644-BC72-C9A1B2E9135D}" destId="{47AE22F5-AA67-4A7B-A10F-EF4FFFF3798F}" srcOrd="10" destOrd="0" presId="urn:microsoft.com/office/officeart/2005/8/layout/bProcess3"/>
    <dgm:cxn modelId="{DC561A3A-31D9-4C1C-82A1-E5DFF538AAFC}" type="presParOf" srcId="{2F5F22C4-5AB5-4644-BC72-C9A1B2E9135D}" destId="{D8BDC2A6-666E-40BC-99CF-A76CA1AA24A1}" srcOrd="11" destOrd="0" presId="urn:microsoft.com/office/officeart/2005/8/layout/bProcess3"/>
    <dgm:cxn modelId="{91CE1561-2FB8-4D35-AE90-3F6A621423C3}" type="presParOf" srcId="{D8BDC2A6-666E-40BC-99CF-A76CA1AA24A1}" destId="{16A9E3AD-7162-491A-B4B2-B18DCA31B408}" srcOrd="0" destOrd="0" presId="urn:microsoft.com/office/officeart/2005/8/layout/bProcess3"/>
    <dgm:cxn modelId="{59FE60D3-A606-4223-8EFC-DCF0ACBA901B}" type="presParOf" srcId="{2F5F22C4-5AB5-4644-BC72-C9A1B2E9135D}" destId="{BDEEB0BF-671A-4B40-B1BD-2E10A474083A}" srcOrd="12"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D423EB-BFEC-4155-A0C8-8B54B1DB9C4A}">
      <dsp:nvSpPr>
        <dsp:cNvPr id="0" name=""/>
        <dsp:cNvSpPr/>
      </dsp:nvSpPr>
      <dsp:spPr>
        <a:xfrm>
          <a:off x="2614981" y="709129"/>
          <a:ext cx="546965" cy="91440"/>
        </a:xfrm>
        <a:custGeom>
          <a:avLst/>
          <a:gdLst/>
          <a:ahLst/>
          <a:cxnLst/>
          <a:rect l="0" t="0" r="0" b="0"/>
          <a:pathLst>
            <a:path>
              <a:moveTo>
                <a:pt x="0" y="45720"/>
              </a:moveTo>
              <a:lnTo>
                <a:pt x="54696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751961"/>
        <a:ext cx="28878" cy="5775"/>
      </dsp:txXfrm>
    </dsp:sp>
    <dsp:sp modelId="{32795916-4DFA-4CB7-9E9C-B58D406EF95D}">
      <dsp:nvSpPr>
        <dsp:cNvPr id="0" name=""/>
        <dsp:cNvSpPr/>
      </dsp:nvSpPr>
      <dsp:spPr>
        <a:xfrm>
          <a:off x="105624" y="1502"/>
          <a:ext cx="2511156" cy="150669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1289050">
            <a:lnSpc>
              <a:spcPct val="90000"/>
            </a:lnSpc>
            <a:spcBef>
              <a:spcPct val="0"/>
            </a:spcBef>
            <a:spcAft>
              <a:spcPct val="35000"/>
            </a:spcAft>
            <a:buNone/>
          </a:pPr>
          <a:r>
            <a:rPr lang="en-IN" sz="2900" kern="1200" dirty="0"/>
            <a:t>1.Introduction Of Proposed  System.</a:t>
          </a:r>
          <a:endParaRPr lang="en-US" sz="2900" kern="1200" dirty="0"/>
        </a:p>
      </dsp:txBody>
      <dsp:txXfrm>
        <a:off x="105624" y="1502"/>
        <a:ext cx="2511156" cy="1506693"/>
      </dsp:txXfrm>
    </dsp:sp>
    <dsp:sp modelId="{DC7738FE-8792-49E6-BEF9-CA66B803EB72}">
      <dsp:nvSpPr>
        <dsp:cNvPr id="0" name=""/>
        <dsp:cNvSpPr/>
      </dsp:nvSpPr>
      <dsp:spPr>
        <a:xfrm>
          <a:off x="1361202" y="1506396"/>
          <a:ext cx="3088722" cy="546965"/>
        </a:xfrm>
        <a:custGeom>
          <a:avLst/>
          <a:gdLst/>
          <a:ahLst/>
          <a:cxnLst/>
          <a:rect l="0" t="0" r="0" b="0"/>
          <a:pathLst>
            <a:path>
              <a:moveTo>
                <a:pt x="3088722" y="0"/>
              </a:moveTo>
              <a:lnTo>
                <a:pt x="3088722" y="290582"/>
              </a:lnTo>
              <a:lnTo>
                <a:pt x="0" y="290582"/>
              </a:lnTo>
              <a:lnTo>
                <a:pt x="0" y="546965"/>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27007" y="1776991"/>
        <a:ext cx="157112" cy="5775"/>
      </dsp:txXfrm>
    </dsp:sp>
    <dsp:sp modelId="{2F6AB0F6-BF20-4F5E-9FE2-9949CE8CF3B9}">
      <dsp:nvSpPr>
        <dsp:cNvPr id="0" name=""/>
        <dsp:cNvSpPr/>
      </dsp:nvSpPr>
      <dsp:spPr>
        <a:xfrm>
          <a:off x="3194346" y="1502"/>
          <a:ext cx="2511156" cy="150669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1289050">
            <a:lnSpc>
              <a:spcPct val="90000"/>
            </a:lnSpc>
            <a:spcBef>
              <a:spcPct val="0"/>
            </a:spcBef>
            <a:spcAft>
              <a:spcPct val="35000"/>
            </a:spcAft>
            <a:buNone/>
          </a:pPr>
          <a:r>
            <a:rPr lang="en-IN" sz="2900" kern="1200" dirty="0"/>
            <a:t>2.Scope Of Proposed System.</a:t>
          </a:r>
          <a:endParaRPr lang="en-US" sz="2900" kern="1200" dirty="0"/>
        </a:p>
      </dsp:txBody>
      <dsp:txXfrm>
        <a:off x="3194346" y="1502"/>
        <a:ext cx="2511156" cy="1506693"/>
      </dsp:txXfrm>
    </dsp:sp>
    <dsp:sp modelId="{075F20C2-6434-4B47-91B2-D7816DEA8DDE}">
      <dsp:nvSpPr>
        <dsp:cNvPr id="0" name=""/>
        <dsp:cNvSpPr/>
      </dsp:nvSpPr>
      <dsp:spPr>
        <a:xfrm>
          <a:off x="2614981" y="2793389"/>
          <a:ext cx="546965" cy="91440"/>
        </a:xfrm>
        <a:custGeom>
          <a:avLst/>
          <a:gdLst/>
          <a:ahLst/>
          <a:cxnLst/>
          <a:rect l="0" t="0" r="0" b="0"/>
          <a:pathLst>
            <a:path>
              <a:moveTo>
                <a:pt x="0" y="45720"/>
              </a:moveTo>
              <a:lnTo>
                <a:pt x="54696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2836221"/>
        <a:ext cx="28878" cy="5775"/>
      </dsp:txXfrm>
    </dsp:sp>
    <dsp:sp modelId="{5EE47A92-A026-4515-8BEE-656625FDA025}">
      <dsp:nvSpPr>
        <dsp:cNvPr id="0" name=""/>
        <dsp:cNvSpPr/>
      </dsp:nvSpPr>
      <dsp:spPr>
        <a:xfrm>
          <a:off x="105624" y="2085762"/>
          <a:ext cx="2511156" cy="150669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1289050">
            <a:lnSpc>
              <a:spcPct val="90000"/>
            </a:lnSpc>
            <a:spcBef>
              <a:spcPct val="0"/>
            </a:spcBef>
            <a:spcAft>
              <a:spcPct val="35000"/>
            </a:spcAft>
            <a:buNone/>
          </a:pPr>
          <a:r>
            <a:rPr lang="en-IN" sz="2900" kern="1200" dirty="0"/>
            <a:t>3.Obejective Of Proposed System.</a:t>
          </a:r>
          <a:endParaRPr lang="en-US" sz="2900" kern="1200" dirty="0"/>
        </a:p>
      </dsp:txBody>
      <dsp:txXfrm>
        <a:off x="105624" y="2085762"/>
        <a:ext cx="2511156" cy="1506693"/>
      </dsp:txXfrm>
    </dsp:sp>
    <dsp:sp modelId="{7F3229EA-1386-449E-9687-4BB463C06EFE}">
      <dsp:nvSpPr>
        <dsp:cNvPr id="0" name=""/>
        <dsp:cNvSpPr/>
      </dsp:nvSpPr>
      <dsp:spPr>
        <a:xfrm>
          <a:off x="1361202" y="3590656"/>
          <a:ext cx="3088722" cy="546965"/>
        </a:xfrm>
        <a:custGeom>
          <a:avLst/>
          <a:gdLst/>
          <a:ahLst/>
          <a:cxnLst/>
          <a:rect l="0" t="0" r="0" b="0"/>
          <a:pathLst>
            <a:path>
              <a:moveTo>
                <a:pt x="3088722" y="0"/>
              </a:moveTo>
              <a:lnTo>
                <a:pt x="3088722" y="290582"/>
              </a:lnTo>
              <a:lnTo>
                <a:pt x="0" y="290582"/>
              </a:lnTo>
              <a:lnTo>
                <a:pt x="0" y="546965"/>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27007" y="3861251"/>
        <a:ext cx="157112" cy="5775"/>
      </dsp:txXfrm>
    </dsp:sp>
    <dsp:sp modelId="{DC9839C6-ADA8-4E8D-B341-126D198833C4}">
      <dsp:nvSpPr>
        <dsp:cNvPr id="0" name=""/>
        <dsp:cNvSpPr/>
      </dsp:nvSpPr>
      <dsp:spPr>
        <a:xfrm>
          <a:off x="3194346" y="2085762"/>
          <a:ext cx="2511156" cy="150669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1289050">
            <a:lnSpc>
              <a:spcPct val="90000"/>
            </a:lnSpc>
            <a:spcBef>
              <a:spcPct val="0"/>
            </a:spcBef>
            <a:spcAft>
              <a:spcPct val="35000"/>
            </a:spcAft>
            <a:buNone/>
          </a:pPr>
          <a:r>
            <a:rPr lang="en-IN" sz="2900" kern="1200"/>
            <a:t>4.Task Dependency Diagram.</a:t>
          </a:r>
          <a:endParaRPr lang="en-US" sz="2900" kern="1200"/>
        </a:p>
      </dsp:txBody>
      <dsp:txXfrm>
        <a:off x="3194346" y="2085762"/>
        <a:ext cx="2511156" cy="1506693"/>
      </dsp:txXfrm>
    </dsp:sp>
    <dsp:sp modelId="{C0FACEAE-994C-41EE-BCBD-350AA621B50B}">
      <dsp:nvSpPr>
        <dsp:cNvPr id="0" name=""/>
        <dsp:cNvSpPr/>
      </dsp:nvSpPr>
      <dsp:spPr>
        <a:xfrm>
          <a:off x="2614981" y="4877649"/>
          <a:ext cx="546965" cy="91440"/>
        </a:xfrm>
        <a:custGeom>
          <a:avLst/>
          <a:gdLst/>
          <a:ahLst/>
          <a:cxnLst/>
          <a:rect l="0" t="0" r="0" b="0"/>
          <a:pathLst>
            <a:path>
              <a:moveTo>
                <a:pt x="0" y="45720"/>
              </a:moveTo>
              <a:lnTo>
                <a:pt x="54696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4920481"/>
        <a:ext cx="28878" cy="5775"/>
      </dsp:txXfrm>
    </dsp:sp>
    <dsp:sp modelId="{FBC4FF61-C2F5-4E73-BC31-4A0E89F4948F}">
      <dsp:nvSpPr>
        <dsp:cNvPr id="0" name=""/>
        <dsp:cNvSpPr/>
      </dsp:nvSpPr>
      <dsp:spPr>
        <a:xfrm>
          <a:off x="105624" y="4170022"/>
          <a:ext cx="2511156" cy="150669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1289050">
            <a:lnSpc>
              <a:spcPct val="90000"/>
            </a:lnSpc>
            <a:spcBef>
              <a:spcPct val="0"/>
            </a:spcBef>
            <a:spcAft>
              <a:spcPct val="35000"/>
            </a:spcAft>
            <a:buNone/>
          </a:pPr>
          <a:r>
            <a:rPr lang="en-IN" sz="2900" kern="1200"/>
            <a:t>5.Data Flow Diagram [DFD].</a:t>
          </a:r>
          <a:endParaRPr lang="en-US" sz="2900" kern="1200"/>
        </a:p>
      </dsp:txBody>
      <dsp:txXfrm>
        <a:off x="105624" y="4170022"/>
        <a:ext cx="2511156" cy="1506693"/>
      </dsp:txXfrm>
    </dsp:sp>
    <dsp:sp modelId="{2C7B9824-68DE-4361-863F-348A044232A8}">
      <dsp:nvSpPr>
        <dsp:cNvPr id="0" name=""/>
        <dsp:cNvSpPr/>
      </dsp:nvSpPr>
      <dsp:spPr>
        <a:xfrm>
          <a:off x="3194346" y="4170022"/>
          <a:ext cx="2511156" cy="150669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1289050">
            <a:lnSpc>
              <a:spcPct val="90000"/>
            </a:lnSpc>
            <a:spcBef>
              <a:spcPct val="0"/>
            </a:spcBef>
            <a:spcAft>
              <a:spcPct val="35000"/>
            </a:spcAft>
            <a:buNone/>
          </a:pPr>
          <a:r>
            <a:rPr lang="en-IN" sz="2900" kern="1200"/>
            <a:t>6.Client Side Module.</a:t>
          </a:r>
          <a:endParaRPr lang="en-US" sz="2900" kern="1200"/>
        </a:p>
      </dsp:txBody>
      <dsp:txXfrm>
        <a:off x="3194346" y="4170022"/>
        <a:ext cx="2511156" cy="15066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8B3200-185B-4447-812A-16B4F5DCC529}">
      <dsp:nvSpPr>
        <dsp:cNvPr id="0" name=""/>
        <dsp:cNvSpPr/>
      </dsp:nvSpPr>
      <dsp:spPr>
        <a:xfrm>
          <a:off x="825675" y="925507"/>
          <a:ext cx="1306125" cy="13061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C062F3-B3CE-46CA-853A-CB8D34D91C15}">
      <dsp:nvSpPr>
        <dsp:cNvPr id="0" name=""/>
        <dsp:cNvSpPr/>
      </dsp:nvSpPr>
      <dsp:spPr>
        <a:xfrm>
          <a:off x="27487" y="2915105"/>
          <a:ext cx="2902500" cy="25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IN" sz="1100" kern="1200" dirty="0"/>
            <a:t>TRAVELISTRA </a:t>
          </a:r>
          <a:r>
            <a:rPr lang="en-US" sz="1100" kern="1200" dirty="0"/>
            <a:t>The proposed system for </a:t>
          </a:r>
          <a:r>
            <a:rPr lang="en-US" sz="1100" b="1" kern="1200" dirty="0"/>
            <a:t>Travelistra</a:t>
          </a:r>
          <a:r>
            <a:rPr lang="en-US" sz="1100" kern="1200" dirty="0"/>
            <a:t> is a comprehensive tour and travel management platform designed to provide a seamless experience for users looking to explore and book travel packages online. Clients can easily register, browse available travel options, make bookings, and complete secure payments all within the platform. On the admin side, the system offers powerful tools for managing user data, travel listings, and booking records, ensuring smooth operations. Additionally, the system supports real-time updates and offers reports on bookings and transactions, making it highly efficient and user-friendly. By integrating a database with strong back-end support.</a:t>
          </a:r>
        </a:p>
      </dsp:txBody>
      <dsp:txXfrm>
        <a:off x="27487" y="2915105"/>
        <a:ext cx="2902500" cy="2565000"/>
      </dsp:txXfrm>
    </dsp:sp>
    <dsp:sp modelId="{D01985B6-76CB-4015-963F-72A887798C40}">
      <dsp:nvSpPr>
        <dsp:cNvPr id="0" name=""/>
        <dsp:cNvSpPr/>
      </dsp:nvSpPr>
      <dsp:spPr>
        <a:xfrm>
          <a:off x="4236112" y="925507"/>
          <a:ext cx="1306125" cy="130612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0D4D0BE-A6CF-4103-A7CC-13D97AEF293B}">
      <dsp:nvSpPr>
        <dsp:cNvPr id="0" name=""/>
        <dsp:cNvSpPr/>
      </dsp:nvSpPr>
      <dsp:spPr>
        <a:xfrm>
          <a:off x="3437925" y="2915105"/>
          <a:ext cx="2902500" cy="25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Travelistra</a:t>
          </a:r>
          <a:r>
            <a:rPr lang="en-US" sz="1100" kern="1200"/>
            <a:t> guarantees a reliable and scalable travel booking solution.</a:t>
          </a:r>
        </a:p>
      </dsp:txBody>
      <dsp:txXfrm>
        <a:off x="3437925" y="2915105"/>
        <a:ext cx="2902500" cy="2565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678364-3DEF-40D0-9E9E-214F9F8756BE}">
      <dsp:nvSpPr>
        <dsp:cNvPr id="0" name=""/>
        <dsp:cNvSpPr/>
      </dsp:nvSpPr>
      <dsp:spPr>
        <a:xfrm>
          <a:off x="82613" y="908559"/>
          <a:ext cx="897246" cy="89724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7EB320-85BF-4812-84EB-CFF1AEBFC14F}">
      <dsp:nvSpPr>
        <dsp:cNvPr id="0" name=""/>
        <dsp:cNvSpPr/>
      </dsp:nvSpPr>
      <dsp:spPr>
        <a:xfrm>
          <a:off x="271034" y="1096980"/>
          <a:ext cx="520402" cy="52040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610D55-5FA5-4FE9-A244-FAB4A81E687A}">
      <dsp:nvSpPr>
        <dsp:cNvPr id="0" name=""/>
        <dsp:cNvSpPr/>
      </dsp:nvSpPr>
      <dsp:spPr>
        <a:xfrm>
          <a:off x="1172126" y="908559"/>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77900">
            <a:lnSpc>
              <a:spcPct val="100000"/>
            </a:lnSpc>
            <a:spcBef>
              <a:spcPct val="0"/>
            </a:spcBef>
            <a:spcAft>
              <a:spcPct val="35000"/>
            </a:spcAft>
            <a:buNone/>
          </a:pPr>
          <a:r>
            <a:rPr lang="en-IN" sz="2200" kern="1200"/>
            <a:t>User-Friendly Interface.</a:t>
          </a:r>
          <a:endParaRPr lang="en-US" sz="2200" kern="1200"/>
        </a:p>
      </dsp:txBody>
      <dsp:txXfrm>
        <a:off x="1172126" y="908559"/>
        <a:ext cx="2114937" cy="897246"/>
      </dsp:txXfrm>
    </dsp:sp>
    <dsp:sp modelId="{E8B11C6F-29ED-4887-8428-3BA07817FCA1}">
      <dsp:nvSpPr>
        <dsp:cNvPr id="0" name=""/>
        <dsp:cNvSpPr/>
      </dsp:nvSpPr>
      <dsp:spPr>
        <a:xfrm>
          <a:off x="3655575" y="908559"/>
          <a:ext cx="897246" cy="89724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6D214B3-0753-4504-A767-6D295F7E24F2}">
      <dsp:nvSpPr>
        <dsp:cNvPr id="0" name=""/>
        <dsp:cNvSpPr/>
      </dsp:nvSpPr>
      <dsp:spPr>
        <a:xfrm>
          <a:off x="3843996" y="1096980"/>
          <a:ext cx="520402" cy="52040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77C648-49DE-4068-9266-57ED75E243EA}">
      <dsp:nvSpPr>
        <dsp:cNvPr id="0" name=""/>
        <dsp:cNvSpPr/>
      </dsp:nvSpPr>
      <dsp:spPr>
        <a:xfrm>
          <a:off x="4745088" y="908559"/>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77900">
            <a:lnSpc>
              <a:spcPct val="100000"/>
            </a:lnSpc>
            <a:spcBef>
              <a:spcPct val="0"/>
            </a:spcBef>
            <a:spcAft>
              <a:spcPct val="35000"/>
            </a:spcAft>
            <a:buNone/>
          </a:pPr>
          <a:r>
            <a:rPr lang="en-IN" sz="2200" kern="1200"/>
            <a:t>Comprehensive Travel Options.</a:t>
          </a:r>
          <a:endParaRPr lang="en-US" sz="2200" kern="1200"/>
        </a:p>
      </dsp:txBody>
      <dsp:txXfrm>
        <a:off x="4745088" y="908559"/>
        <a:ext cx="2114937" cy="897246"/>
      </dsp:txXfrm>
    </dsp:sp>
    <dsp:sp modelId="{0C41AD68-98B2-4A5D-B528-3AB6F31D4F56}">
      <dsp:nvSpPr>
        <dsp:cNvPr id="0" name=""/>
        <dsp:cNvSpPr/>
      </dsp:nvSpPr>
      <dsp:spPr>
        <a:xfrm>
          <a:off x="7228536" y="908559"/>
          <a:ext cx="897246" cy="89724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7B63FD-9308-48DA-98C5-8F8338747CE4}">
      <dsp:nvSpPr>
        <dsp:cNvPr id="0" name=""/>
        <dsp:cNvSpPr/>
      </dsp:nvSpPr>
      <dsp:spPr>
        <a:xfrm>
          <a:off x="7416958" y="1096980"/>
          <a:ext cx="520402" cy="52040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3B8E58-7215-48CC-A068-6D0C94E2A3BA}">
      <dsp:nvSpPr>
        <dsp:cNvPr id="0" name=""/>
        <dsp:cNvSpPr/>
      </dsp:nvSpPr>
      <dsp:spPr>
        <a:xfrm>
          <a:off x="8318049" y="908559"/>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77900">
            <a:lnSpc>
              <a:spcPct val="100000"/>
            </a:lnSpc>
            <a:spcBef>
              <a:spcPct val="0"/>
            </a:spcBef>
            <a:spcAft>
              <a:spcPct val="35000"/>
            </a:spcAft>
            <a:buNone/>
          </a:pPr>
          <a:r>
            <a:rPr lang="en-IN" sz="2200" kern="1200"/>
            <a:t>Secure Payment Processing.</a:t>
          </a:r>
          <a:endParaRPr lang="en-US" sz="2200" kern="1200"/>
        </a:p>
      </dsp:txBody>
      <dsp:txXfrm>
        <a:off x="8318049" y="908559"/>
        <a:ext cx="2114937" cy="897246"/>
      </dsp:txXfrm>
    </dsp:sp>
    <dsp:sp modelId="{8E55A1D8-00B4-4DF2-9338-43B0ED782027}">
      <dsp:nvSpPr>
        <dsp:cNvPr id="0" name=""/>
        <dsp:cNvSpPr/>
      </dsp:nvSpPr>
      <dsp:spPr>
        <a:xfrm>
          <a:off x="82613" y="2545532"/>
          <a:ext cx="897246" cy="89724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B762ED1-F738-4C2F-8799-427FACC89BCB}">
      <dsp:nvSpPr>
        <dsp:cNvPr id="0" name=""/>
        <dsp:cNvSpPr/>
      </dsp:nvSpPr>
      <dsp:spPr>
        <a:xfrm>
          <a:off x="271034" y="2733954"/>
          <a:ext cx="520402" cy="52040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E7246E-9A8F-464F-9E19-60331DC1638E}">
      <dsp:nvSpPr>
        <dsp:cNvPr id="0" name=""/>
        <dsp:cNvSpPr/>
      </dsp:nvSpPr>
      <dsp:spPr>
        <a:xfrm>
          <a:off x="1172126" y="2545532"/>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77900">
            <a:lnSpc>
              <a:spcPct val="100000"/>
            </a:lnSpc>
            <a:spcBef>
              <a:spcPct val="0"/>
            </a:spcBef>
            <a:spcAft>
              <a:spcPct val="35000"/>
            </a:spcAft>
            <a:buNone/>
          </a:pPr>
          <a:r>
            <a:rPr lang="en-IN" sz="2200" kern="1200"/>
            <a:t>User Reviews and Ratings.</a:t>
          </a:r>
          <a:endParaRPr lang="en-US" sz="2200" kern="1200"/>
        </a:p>
      </dsp:txBody>
      <dsp:txXfrm>
        <a:off x="1172126" y="2545532"/>
        <a:ext cx="2114937" cy="897246"/>
      </dsp:txXfrm>
    </dsp:sp>
    <dsp:sp modelId="{5BABF2B9-2D68-408E-A050-9BD673430CC7}">
      <dsp:nvSpPr>
        <dsp:cNvPr id="0" name=""/>
        <dsp:cNvSpPr/>
      </dsp:nvSpPr>
      <dsp:spPr>
        <a:xfrm>
          <a:off x="3655575" y="2545532"/>
          <a:ext cx="897246" cy="89724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CDBE921-8648-4D64-AD32-1B8AA6929828}">
      <dsp:nvSpPr>
        <dsp:cNvPr id="0" name=""/>
        <dsp:cNvSpPr/>
      </dsp:nvSpPr>
      <dsp:spPr>
        <a:xfrm>
          <a:off x="3843996" y="2733954"/>
          <a:ext cx="520402" cy="520402"/>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D7F0215-BA02-49C6-85EC-3B9BDEACDE0A}">
      <dsp:nvSpPr>
        <dsp:cNvPr id="0" name=""/>
        <dsp:cNvSpPr/>
      </dsp:nvSpPr>
      <dsp:spPr>
        <a:xfrm>
          <a:off x="4745088" y="2545532"/>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77900">
            <a:lnSpc>
              <a:spcPct val="100000"/>
            </a:lnSpc>
            <a:spcBef>
              <a:spcPct val="0"/>
            </a:spcBef>
            <a:spcAft>
              <a:spcPct val="35000"/>
            </a:spcAft>
            <a:buNone/>
          </a:pPr>
          <a:r>
            <a:rPr lang="en-IN" sz="2200" kern="1200"/>
            <a:t>Customer Support Integration</a:t>
          </a:r>
          <a:endParaRPr lang="en-US" sz="2200" kern="1200"/>
        </a:p>
      </dsp:txBody>
      <dsp:txXfrm>
        <a:off x="4745088" y="2545532"/>
        <a:ext cx="2114937" cy="89724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A8A033-C9A3-4740-B840-A795CB5FFCFA}">
      <dsp:nvSpPr>
        <dsp:cNvPr id="0" name=""/>
        <dsp:cNvSpPr/>
      </dsp:nvSpPr>
      <dsp:spPr>
        <a:xfrm>
          <a:off x="752566" y="1045320"/>
          <a:ext cx="1066720" cy="10667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1F6832E-150F-4D5F-9A92-FBB044FC7123}">
      <dsp:nvSpPr>
        <dsp:cNvPr id="0" name=""/>
        <dsp:cNvSpPr/>
      </dsp:nvSpPr>
      <dsp:spPr>
        <a:xfrm>
          <a:off x="100682" y="2427484"/>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1. Expand service offerings to new destinations</a:t>
          </a:r>
        </a:p>
      </dsp:txBody>
      <dsp:txXfrm>
        <a:off x="100682" y="2427484"/>
        <a:ext cx="2370489" cy="720000"/>
      </dsp:txXfrm>
    </dsp:sp>
    <dsp:sp modelId="{8CB744F7-4A44-4AC4-9442-29BDB525B9CF}">
      <dsp:nvSpPr>
        <dsp:cNvPr id="0" name=""/>
        <dsp:cNvSpPr/>
      </dsp:nvSpPr>
      <dsp:spPr>
        <a:xfrm>
          <a:off x="3537891" y="1045320"/>
          <a:ext cx="1066720" cy="10667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DBC18A7-AD52-4A9A-A273-7FD4758BC613}">
      <dsp:nvSpPr>
        <dsp:cNvPr id="0" name=""/>
        <dsp:cNvSpPr/>
      </dsp:nvSpPr>
      <dsp:spPr>
        <a:xfrm>
          <a:off x="2886007" y="2427484"/>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2. Implement AI for personalized recommendations</a:t>
          </a:r>
        </a:p>
      </dsp:txBody>
      <dsp:txXfrm>
        <a:off x="2886007" y="2427484"/>
        <a:ext cx="2370489" cy="720000"/>
      </dsp:txXfrm>
    </dsp:sp>
    <dsp:sp modelId="{10C2CDDE-B264-4DE5-B279-4FEA5CBA29F9}">
      <dsp:nvSpPr>
        <dsp:cNvPr id="0" name=""/>
        <dsp:cNvSpPr/>
      </dsp:nvSpPr>
      <dsp:spPr>
        <a:xfrm>
          <a:off x="6323216" y="1045320"/>
          <a:ext cx="1066720" cy="10667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BABE0E8-F393-4CD4-833E-198A2A922EEA}">
      <dsp:nvSpPr>
        <dsp:cNvPr id="0" name=""/>
        <dsp:cNvSpPr/>
      </dsp:nvSpPr>
      <dsp:spPr>
        <a:xfrm>
          <a:off x="5671332" y="2427484"/>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3. Enhance mobile app features</a:t>
          </a:r>
        </a:p>
      </dsp:txBody>
      <dsp:txXfrm>
        <a:off x="5671332" y="2427484"/>
        <a:ext cx="2370489" cy="720000"/>
      </dsp:txXfrm>
    </dsp:sp>
    <dsp:sp modelId="{F08B5E49-022B-4EB9-AD7D-307B4C8B2C93}">
      <dsp:nvSpPr>
        <dsp:cNvPr id="0" name=""/>
        <dsp:cNvSpPr/>
      </dsp:nvSpPr>
      <dsp:spPr>
        <a:xfrm>
          <a:off x="9108541" y="1045320"/>
          <a:ext cx="1066720" cy="106672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50C7409-6DE6-46A6-9D0C-DCB5461CBCC5}">
      <dsp:nvSpPr>
        <dsp:cNvPr id="0" name=""/>
        <dsp:cNvSpPr/>
      </dsp:nvSpPr>
      <dsp:spPr>
        <a:xfrm>
          <a:off x="8456657" y="2427484"/>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4. Launch loyalty programs</a:t>
          </a:r>
        </a:p>
      </dsp:txBody>
      <dsp:txXfrm>
        <a:off x="8456657" y="2427484"/>
        <a:ext cx="2370489"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658D1F-1775-4C37-A081-02F35DBC4DA9}">
      <dsp:nvSpPr>
        <dsp:cNvPr id="0" name=""/>
        <dsp:cNvSpPr/>
      </dsp:nvSpPr>
      <dsp:spPr>
        <a:xfrm>
          <a:off x="1519496" y="791209"/>
          <a:ext cx="318371" cy="91440"/>
        </a:xfrm>
        <a:custGeom>
          <a:avLst/>
          <a:gdLst/>
          <a:ahLst/>
          <a:cxnLst/>
          <a:rect l="0" t="0" r="0" b="0"/>
          <a:pathLst>
            <a:path>
              <a:moveTo>
                <a:pt x="0" y="45720"/>
              </a:moveTo>
              <a:lnTo>
                <a:pt x="318371"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1669957" y="835184"/>
        <a:ext cx="17448" cy="3489"/>
      </dsp:txXfrm>
    </dsp:sp>
    <dsp:sp modelId="{B52A27FD-D585-49F8-A19E-4BE1EC261DDE}">
      <dsp:nvSpPr>
        <dsp:cNvPr id="0" name=""/>
        <dsp:cNvSpPr/>
      </dsp:nvSpPr>
      <dsp:spPr>
        <a:xfrm>
          <a:off x="4030" y="381749"/>
          <a:ext cx="1517265" cy="91035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IN" sz="1800" kern="1200" dirty="0"/>
            <a:t>Requirement </a:t>
          </a:r>
          <a:r>
            <a:rPr lang="en-IN" sz="1800" kern="1200" dirty="0" err="1"/>
            <a:t>Gethering</a:t>
          </a:r>
          <a:endParaRPr lang="en-IN" sz="1800" kern="1200" dirty="0"/>
        </a:p>
      </dsp:txBody>
      <dsp:txXfrm>
        <a:off x="4030" y="381749"/>
        <a:ext cx="1517265" cy="910359"/>
      </dsp:txXfrm>
    </dsp:sp>
    <dsp:sp modelId="{A2533A99-E8BF-4DB1-BF1D-44690E32F0BF}">
      <dsp:nvSpPr>
        <dsp:cNvPr id="0" name=""/>
        <dsp:cNvSpPr/>
      </dsp:nvSpPr>
      <dsp:spPr>
        <a:xfrm>
          <a:off x="3385732" y="791209"/>
          <a:ext cx="318371" cy="91440"/>
        </a:xfrm>
        <a:custGeom>
          <a:avLst/>
          <a:gdLst/>
          <a:ahLst/>
          <a:cxnLst/>
          <a:rect l="0" t="0" r="0" b="0"/>
          <a:pathLst>
            <a:path>
              <a:moveTo>
                <a:pt x="0" y="45720"/>
              </a:moveTo>
              <a:lnTo>
                <a:pt x="318371"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3536194" y="835184"/>
        <a:ext cx="17448" cy="3489"/>
      </dsp:txXfrm>
    </dsp:sp>
    <dsp:sp modelId="{11FC6DAD-8C66-44B9-A380-AA8411B0939A}">
      <dsp:nvSpPr>
        <dsp:cNvPr id="0" name=""/>
        <dsp:cNvSpPr/>
      </dsp:nvSpPr>
      <dsp:spPr>
        <a:xfrm>
          <a:off x="1870267" y="381749"/>
          <a:ext cx="1517265" cy="91035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IN" sz="1800" kern="1200" dirty="0"/>
            <a:t>Website Design</a:t>
          </a:r>
        </a:p>
      </dsp:txBody>
      <dsp:txXfrm>
        <a:off x="1870267" y="381749"/>
        <a:ext cx="1517265" cy="910359"/>
      </dsp:txXfrm>
    </dsp:sp>
    <dsp:sp modelId="{4055D187-C995-44BE-9875-8120220F184C}">
      <dsp:nvSpPr>
        <dsp:cNvPr id="0" name=""/>
        <dsp:cNvSpPr/>
      </dsp:nvSpPr>
      <dsp:spPr>
        <a:xfrm>
          <a:off x="762663" y="1290309"/>
          <a:ext cx="3732473" cy="318371"/>
        </a:xfrm>
        <a:custGeom>
          <a:avLst/>
          <a:gdLst/>
          <a:ahLst/>
          <a:cxnLst/>
          <a:rect l="0" t="0" r="0" b="0"/>
          <a:pathLst>
            <a:path>
              <a:moveTo>
                <a:pt x="3732473" y="0"/>
              </a:moveTo>
              <a:lnTo>
                <a:pt x="3732473" y="176285"/>
              </a:lnTo>
              <a:lnTo>
                <a:pt x="0" y="176285"/>
              </a:lnTo>
              <a:lnTo>
                <a:pt x="0" y="318371"/>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535181" y="1447749"/>
        <a:ext cx="187437" cy="3489"/>
      </dsp:txXfrm>
    </dsp:sp>
    <dsp:sp modelId="{AE400057-C143-4643-899D-4641FF77E432}">
      <dsp:nvSpPr>
        <dsp:cNvPr id="0" name=""/>
        <dsp:cNvSpPr/>
      </dsp:nvSpPr>
      <dsp:spPr>
        <a:xfrm>
          <a:off x="3736503" y="381749"/>
          <a:ext cx="1517265" cy="91035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IN" sz="1800" kern="1200" dirty="0"/>
            <a:t>Frontend Development</a:t>
          </a:r>
        </a:p>
      </dsp:txBody>
      <dsp:txXfrm>
        <a:off x="3736503" y="381749"/>
        <a:ext cx="1517265" cy="910359"/>
      </dsp:txXfrm>
    </dsp:sp>
    <dsp:sp modelId="{E1C7F421-D5F5-4538-95AE-3C2D08D5A640}">
      <dsp:nvSpPr>
        <dsp:cNvPr id="0" name=""/>
        <dsp:cNvSpPr/>
      </dsp:nvSpPr>
      <dsp:spPr>
        <a:xfrm>
          <a:off x="1519496" y="2050539"/>
          <a:ext cx="318371" cy="91440"/>
        </a:xfrm>
        <a:custGeom>
          <a:avLst/>
          <a:gdLst/>
          <a:ahLst/>
          <a:cxnLst/>
          <a:rect l="0" t="0" r="0" b="0"/>
          <a:pathLst>
            <a:path>
              <a:moveTo>
                <a:pt x="0" y="45720"/>
              </a:moveTo>
              <a:lnTo>
                <a:pt x="318371"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1669957" y="2094515"/>
        <a:ext cx="17448" cy="3489"/>
      </dsp:txXfrm>
    </dsp:sp>
    <dsp:sp modelId="{E36C55BF-D08A-4CDD-8174-8F50C3B9F122}">
      <dsp:nvSpPr>
        <dsp:cNvPr id="0" name=""/>
        <dsp:cNvSpPr/>
      </dsp:nvSpPr>
      <dsp:spPr>
        <a:xfrm>
          <a:off x="4030" y="1641080"/>
          <a:ext cx="1517265" cy="91035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IN" sz="1800" kern="1200" dirty="0"/>
            <a:t>Backend Development</a:t>
          </a:r>
        </a:p>
      </dsp:txBody>
      <dsp:txXfrm>
        <a:off x="4030" y="1641080"/>
        <a:ext cx="1517265" cy="910359"/>
      </dsp:txXfrm>
    </dsp:sp>
    <dsp:sp modelId="{704DB69F-2804-4EFD-B566-FB8186703A80}">
      <dsp:nvSpPr>
        <dsp:cNvPr id="0" name=""/>
        <dsp:cNvSpPr/>
      </dsp:nvSpPr>
      <dsp:spPr>
        <a:xfrm>
          <a:off x="3385732" y="2050539"/>
          <a:ext cx="318371" cy="91440"/>
        </a:xfrm>
        <a:custGeom>
          <a:avLst/>
          <a:gdLst/>
          <a:ahLst/>
          <a:cxnLst/>
          <a:rect l="0" t="0" r="0" b="0"/>
          <a:pathLst>
            <a:path>
              <a:moveTo>
                <a:pt x="0" y="45720"/>
              </a:moveTo>
              <a:lnTo>
                <a:pt x="318371"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3536194" y="2094515"/>
        <a:ext cx="17448" cy="3489"/>
      </dsp:txXfrm>
    </dsp:sp>
    <dsp:sp modelId="{A44AD226-4879-40BE-BF8A-3CEB7356812F}">
      <dsp:nvSpPr>
        <dsp:cNvPr id="0" name=""/>
        <dsp:cNvSpPr/>
      </dsp:nvSpPr>
      <dsp:spPr>
        <a:xfrm>
          <a:off x="1870267" y="1641080"/>
          <a:ext cx="1517265" cy="91035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IN" sz="1800" kern="1200" dirty="0"/>
            <a:t>Testing</a:t>
          </a:r>
        </a:p>
      </dsp:txBody>
      <dsp:txXfrm>
        <a:off x="1870267" y="1641080"/>
        <a:ext cx="1517265" cy="910359"/>
      </dsp:txXfrm>
    </dsp:sp>
    <dsp:sp modelId="{D8BDC2A6-666E-40BC-99CF-A76CA1AA24A1}">
      <dsp:nvSpPr>
        <dsp:cNvPr id="0" name=""/>
        <dsp:cNvSpPr/>
      </dsp:nvSpPr>
      <dsp:spPr>
        <a:xfrm>
          <a:off x="762663" y="2549639"/>
          <a:ext cx="3732473" cy="318371"/>
        </a:xfrm>
        <a:custGeom>
          <a:avLst/>
          <a:gdLst/>
          <a:ahLst/>
          <a:cxnLst/>
          <a:rect l="0" t="0" r="0" b="0"/>
          <a:pathLst>
            <a:path>
              <a:moveTo>
                <a:pt x="3732473" y="0"/>
              </a:moveTo>
              <a:lnTo>
                <a:pt x="3732473" y="176285"/>
              </a:lnTo>
              <a:lnTo>
                <a:pt x="0" y="176285"/>
              </a:lnTo>
              <a:lnTo>
                <a:pt x="0" y="318371"/>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535181" y="2707080"/>
        <a:ext cx="187437" cy="3489"/>
      </dsp:txXfrm>
    </dsp:sp>
    <dsp:sp modelId="{47AE22F5-AA67-4A7B-A10F-EF4FFFF3798F}">
      <dsp:nvSpPr>
        <dsp:cNvPr id="0" name=""/>
        <dsp:cNvSpPr/>
      </dsp:nvSpPr>
      <dsp:spPr>
        <a:xfrm>
          <a:off x="3736503" y="1641080"/>
          <a:ext cx="1517265" cy="91035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IN" sz="1800" kern="1200" dirty="0"/>
            <a:t>Deployment</a:t>
          </a:r>
        </a:p>
      </dsp:txBody>
      <dsp:txXfrm>
        <a:off x="3736503" y="1641080"/>
        <a:ext cx="1517265" cy="910359"/>
      </dsp:txXfrm>
    </dsp:sp>
    <dsp:sp modelId="{BDEEB0BF-671A-4B40-B1BD-2E10A474083A}">
      <dsp:nvSpPr>
        <dsp:cNvPr id="0" name=""/>
        <dsp:cNvSpPr/>
      </dsp:nvSpPr>
      <dsp:spPr>
        <a:xfrm>
          <a:off x="4030" y="2900410"/>
          <a:ext cx="1517265" cy="91035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IN" sz="1800" kern="1200" dirty="0"/>
            <a:t>Maintenance</a:t>
          </a:r>
        </a:p>
      </dsp:txBody>
      <dsp:txXfrm>
        <a:off x="4030" y="2900410"/>
        <a:ext cx="1517265" cy="910359"/>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jpeg>
</file>

<file path=ppt/media/image25.png>
</file>

<file path=ppt/media/image26.jpeg>
</file>

<file path=ppt/media/image27.jpeg>
</file>

<file path=ppt/media/image28.png>
</file>

<file path=ppt/media/image29.sv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CEE07EE-8F8E-4001-BB5A-D120B0B58B0C}" type="datetimeFigureOut">
              <a:rPr lang="en-IN" smtClean="0"/>
              <a:t>14-10-2024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301589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EE07EE-8F8E-4001-BB5A-D120B0B58B0C}" type="datetimeFigureOut">
              <a:rPr lang="en-IN" smtClean="0"/>
              <a:t>14-10-2024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3072195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EE07EE-8F8E-4001-BB5A-D120B0B58B0C}" type="datetimeFigureOut">
              <a:rPr lang="en-IN" smtClean="0"/>
              <a:t>14-10-2024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1167767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C3D8C-63C9-817A-10AD-514C8B7E3991}"/>
              </a:ext>
            </a:extLst>
          </p:cNvPr>
          <p:cNvSpPr>
            <a:spLocks noGrp="1"/>
          </p:cNvSpPr>
          <p:nvPr>
            <p:ph type="title"/>
          </p:nvPr>
        </p:nvSpPr>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319FD28-0BCF-4DB9-29B7-5E7634327A47}"/>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C8C5DB6-1BF9-735E-94A0-21270887014B}"/>
              </a:ext>
            </a:extLst>
          </p:cNvPr>
          <p:cNvSpPr>
            <a:spLocks noGrp="1"/>
          </p:cNvSpPr>
          <p:nvPr>
            <p:ph type="dt" sz="half" idx="10"/>
          </p:nvPr>
        </p:nvSpPr>
        <p:spPr/>
        <p:txBody>
          <a:bodyPr/>
          <a:lstStyle/>
          <a:p>
            <a:fld id="{CCEE07EE-8F8E-4001-BB5A-D120B0B58B0C}" type="datetimeFigureOut">
              <a:rPr lang="en-IN" smtClean="0"/>
              <a:t>14-10-2024</a:t>
            </a:fld>
            <a:endParaRPr lang="en-IN"/>
          </a:p>
        </p:txBody>
      </p:sp>
      <p:sp>
        <p:nvSpPr>
          <p:cNvPr id="5" name="Footer Placeholder 4">
            <a:extLst>
              <a:ext uri="{FF2B5EF4-FFF2-40B4-BE49-F238E27FC236}">
                <a16:creationId xmlns:a16="http://schemas.microsoft.com/office/drawing/2014/main" id="{8F00EC6E-62E9-F70A-EB65-1D474B75966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79C1A7D-EEFF-F60E-F4C3-EB98BEB705FF}"/>
              </a:ext>
            </a:extLst>
          </p:cNvPr>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38918475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EE07EE-8F8E-4001-BB5A-D120B0B58B0C}" type="datetimeFigureOut">
              <a:rPr lang="en-IN" smtClean="0"/>
              <a:t>14-10-2024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1873862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EE07EE-8F8E-4001-BB5A-D120B0B58B0C}" type="datetimeFigureOut">
              <a:rPr lang="en-IN" smtClean="0"/>
              <a:t>14-10-2024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33340858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CEE07EE-8F8E-4001-BB5A-D120B0B58B0C}" type="datetimeFigureOut">
              <a:rPr lang="en-IN" smtClean="0"/>
              <a:t>14-10-2024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3326348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EE07EE-8F8E-4001-BB5A-D120B0B58B0C}" type="datetimeFigureOut">
              <a:rPr lang="en-IN" smtClean="0"/>
              <a:t>14-10-2024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746673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CEE07EE-8F8E-4001-BB5A-D120B0B58B0C}" type="datetimeFigureOut">
              <a:rPr lang="en-IN" smtClean="0"/>
              <a:t>14-10-2024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4160981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EE07EE-8F8E-4001-BB5A-D120B0B58B0C}" type="datetimeFigureOut">
              <a:rPr lang="en-IN" smtClean="0"/>
              <a:t>14-10-2024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1150775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EE07EE-8F8E-4001-BB5A-D120B0B58B0C}" type="datetimeFigureOut">
              <a:rPr lang="en-IN" smtClean="0"/>
              <a:t>14-10-2024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702957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EE07EE-8F8E-4001-BB5A-D120B0B58B0C}" type="datetimeFigureOut">
              <a:rPr lang="en-IN" smtClean="0"/>
              <a:t>14-10-2024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A9DBF1D-77DA-4485-87CB-695A43D9BECA}" type="slidenum">
              <a:rPr lang="en-IN" smtClean="0"/>
              <a:t>‹#›</a:t>
            </a:fld>
            <a:endParaRPr lang="en-IN"/>
          </a:p>
        </p:txBody>
      </p:sp>
    </p:spTree>
    <p:extLst>
      <p:ext uri="{BB962C8B-B14F-4D97-AF65-F5344CB8AC3E}">
        <p14:creationId xmlns:p14="http://schemas.microsoft.com/office/powerpoint/2010/main" val="1792089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EE07EE-8F8E-4001-BB5A-D120B0B58B0C}" type="datetimeFigureOut">
              <a:rPr lang="en-IN" smtClean="0"/>
              <a:t>14-10-2024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9DBF1D-77DA-4485-87CB-695A43D9BECA}" type="slidenum">
              <a:rPr lang="en-IN" smtClean="0"/>
              <a:t>‹#›</a:t>
            </a:fld>
            <a:endParaRPr lang="en-IN"/>
          </a:p>
        </p:txBody>
      </p:sp>
    </p:spTree>
    <p:extLst>
      <p:ext uri="{BB962C8B-B14F-4D97-AF65-F5344CB8AC3E}">
        <p14:creationId xmlns:p14="http://schemas.microsoft.com/office/powerpoint/2010/main" val="869018434"/>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5" name="Picture 4" descr="Miniature aeroplane">
            <a:extLst>
              <a:ext uri="{FF2B5EF4-FFF2-40B4-BE49-F238E27FC236}">
                <a16:creationId xmlns:a16="http://schemas.microsoft.com/office/drawing/2014/main" id="{CDB24634-9B07-7A63-B98B-AEE98E36522B}"/>
              </a:ext>
            </a:extLst>
          </p:cNvPr>
          <p:cNvPicPr>
            <a:picLocks noChangeAspect="1"/>
          </p:cNvPicPr>
          <p:nvPr/>
        </p:nvPicPr>
        <p:blipFill>
          <a:blip r:embed="rId2"/>
          <a:srcRect t="12273" r="-1" b="3435"/>
          <a:stretch/>
        </p:blipFill>
        <p:spPr>
          <a:xfrm>
            <a:off x="1524" y="10"/>
            <a:ext cx="12188952" cy="6857990"/>
          </a:xfrm>
          <a:prstGeom prst="rect">
            <a:avLst/>
          </a:prstGeom>
        </p:spPr>
      </p:pic>
      <p:sp>
        <p:nvSpPr>
          <p:cNvPr id="25" name="Freeform: Shape 24">
            <a:extLst>
              <a:ext uri="{FF2B5EF4-FFF2-40B4-BE49-F238E27FC236}">
                <a16:creationId xmlns:a16="http://schemas.microsoft.com/office/drawing/2014/main" id="{1BE70332-ECAF-47BB-8C7B-BD049452F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0337" y="875758"/>
            <a:ext cx="5219885" cy="5109539"/>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716D9361-A35A-4DC8-AAB9-04FD2D6FE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986" y="673591"/>
            <a:ext cx="5565913" cy="541540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87FC31AD-FBB3-4219-A758-D6F7594A0A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7734" y="1041621"/>
            <a:ext cx="4953365" cy="480152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Meiryo"/>
            </a:endParaRPr>
          </a:p>
        </p:txBody>
      </p:sp>
      <p:sp>
        <p:nvSpPr>
          <p:cNvPr id="2" name="Title 1">
            <a:extLst>
              <a:ext uri="{FF2B5EF4-FFF2-40B4-BE49-F238E27FC236}">
                <a16:creationId xmlns:a16="http://schemas.microsoft.com/office/drawing/2014/main" id="{0252760D-EB87-0281-1B29-58C34EB6D38A}"/>
              </a:ext>
            </a:extLst>
          </p:cNvPr>
          <p:cNvSpPr>
            <a:spLocks noGrp="1"/>
          </p:cNvSpPr>
          <p:nvPr>
            <p:ph type="ctrTitle"/>
          </p:nvPr>
        </p:nvSpPr>
        <p:spPr>
          <a:xfrm>
            <a:off x="1416871" y="1685677"/>
            <a:ext cx="4181444" cy="2362673"/>
          </a:xfrm>
        </p:spPr>
        <p:txBody>
          <a:bodyPr anchor="b">
            <a:normAutofit/>
          </a:bodyPr>
          <a:lstStyle/>
          <a:p>
            <a:r>
              <a:rPr lang="en-IN" sz="5400" dirty="0">
                <a:ln w="22225">
                  <a:solidFill>
                    <a:schemeClr val="tx1"/>
                  </a:solidFill>
                  <a:miter lim="800000"/>
                </a:ln>
                <a:solidFill>
                  <a:schemeClr val="tx1">
                    <a:lumMod val="75000"/>
                    <a:lumOff val="25000"/>
                  </a:schemeClr>
                </a:solidFill>
              </a:rPr>
              <a:t>Welcome to </a:t>
            </a:r>
            <a:r>
              <a:rPr lang="en-IN" sz="5400" dirty="0" err="1">
                <a:ln w="22225">
                  <a:solidFill>
                    <a:schemeClr val="tx1"/>
                  </a:solidFill>
                  <a:miter lim="800000"/>
                </a:ln>
                <a:solidFill>
                  <a:schemeClr val="tx1">
                    <a:lumMod val="75000"/>
                    <a:lumOff val="25000"/>
                  </a:schemeClr>
                </a:solidFill>
              </a:rPr>
              <a:t>Travelistra</a:t>
            </a:r>
            <a:endParaRPr lang="en-IN" sz="5400" dirty="0">
              <a:ln w="22225">
                <a:solidFill>
                  <a:schemeClr val="tx1"/>
                </a:solidFill>
                <a:miter lim="800000"/>
              </a:ln>
              <a:solidFill>
                <a:schemeClr val="tx1">
                  <a:lumMod val="75000"/>
                  <a:lumOff val="25000"/>
                </a:schemeClr>
              </a:solidFill>
            </a:endParaRPr>
          </a:p>
        </p:txBody>
      </p:sp>
      <p:sp>
        <p:nvSpPr>
          <p:cNvPr id="3" name="Subtitle 2">
            <a:extLst>
              <a:ext uri="{FF2B5EF4-FFF2-40B4-BE49-F238E27FC236}">
                <a16:creationId xmlns:a16="http://schemas.microsoft.com/office/drawing/2014/main" id="{5788C1C9-B970-80E9-5400-56BD9AC0C555}"/>
              </a:ext>
            </a:extLst>
          </p:cNvPr>
          <p:cNvSpPr>
            <a:spLocks noGrp="1"/>
          </p:cNvSpPr>
          <p:nvPr>
            <p:ph type="subTitle" idx="1"/>
          </p:nvPr>
        </p:nvSpPr>
        <p:spPr>
          <a:xfrm>
            <a:off x="1865648" y="4202811"/>
            <a:ext cx="3283888" cy="816301"/>
          </a:xfrm>
        </p:spPr>
        <p:txBody>
          <a:bodyPr anchor="t">
            <a:normAutofit/>
          </a:bodyPr>
          <a:lstStyle/>
          <a:p>
            <a:r>
              <a:rPr lang="en-IN">
                <a:solidFill>
                  <a:schemeClr val="tx1">
                    <a:lumMod val="75000"/>
                    <a:lumOff val="25000"/>
                  </a:schemeClr>
                </a:solidFill>
              </a:rPr>
              <a:t>Your Ultimate Travel Companion</a:t>
            </a:r>
          </a:p>
        </p:txBody>
      </p:sp>
      <p:sp>
        <p:nvSpPr>
          <p:cNvPr id="6" name="TextBox 5">
            <a:extLst>
              <a:ext uri="{FF2B5EF4-FFF2-40B4-BE49-F238E27FC236}">
                <a16:creationId xmlns:a16="http://schemas.microsoft.com/office/drawing/2014/main" id="{E3CCA311-B9B2-2FCC-0681-0E95BEF20FCB}"/>
              </a:ext>
            </a:extLst>
          </p:cNvPr>
          <p:cNvSpPr txBox="1"/>
          <p:nvPr/>
        </p:nvSpPr>
        <p:spPr>
          <a:xfrm>
            <a:off x="92932" y="6041482"/>
            <a:ext cx="3116798" cy="723275"/>
          </a:xfrm>
          <a:prstGeom prst="rect">
            <a:avLst/>
          </a:prstGeom>
          <a:noFill/>
        </p:spPr>
        <p:txBody>
          <a:bodyPr wrap="square">
            <a:spAutoFit/>
          </a:bodyPr>
          <a:lstStyle/>
          <a:p>
            <a:pPr>
              <a:spcAft>
                <a:spcPts val="600"/>
              </a:spcAft>
            </a:pPr>
            <a:r>
              <a:rPr lang="en-IN" b="1" dirty="0">
                <a:solidFill>
                  <a:srgbClr val="002060"/>
                </a:solidFill>
                <a:effectLst/>
                <a:latin typeface="Consolas" panose="020B0609020204030204" pitchFamily="49" charset="0"/>
              </a:rPr>
              <a:t>Submitted by:-</a:t>
            </a:r>
          </a:p>
          <a:p>
            <a:pPr>
              <a:spcAft>
                <a:spcPts val="600"/>
              </a:spcAft>
            </a:pPr>
            <a:r>
              <a:rPr lang="en-IN" b="1" dirty="0">
                <a:solidFill>
                  <a:srgbClr val="002060"/>
                </a:solidFill>
                <a:latin typeface="Consolas" panose="020B0609020204030204" pitchFamily="49" charset="0"/>
              </a:rPr>
              <a:t>Gaurav kumath [226]</a:t>
            </a:r>
            <a:endParaRPr lang="en-IN" b="1" dirty="0">
              <a:solidFill>
                <a:srgbClr val="00206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637FA8E2-7D48-26A4-8658-3EDF0E7215BB}"/>
              </a:ext>
            </a:extLst>
          </p:cNvPr>
          <p:cNvSpPr txBox="1"/>
          <p:nvPr/>
        </p:nvSpPr>
        <p:spPr>
          <a:xfrm>
            <a:off x="9143238" y="6088997"/>
            <a:ext cx="6094476" cy="723275"/>
          </a:xfrm>
          <a:prstGeom prst="rect">
            <a:avLst/>
          </a:prstGeom>
          <a:noFill/>
        </p:spPr>
        <p:txBody>
          <a:bodyPr wrap="square">
            <a:spAutoFit/>
          </a:bodyPr>
          <a:lstStyle/>
          <a:p>
            <a:pPr>
              <a:spcAft>
                <a:spcPts val="600"/>
              </a:spcAft>
            </a:pPr>
            <a:r>
              <a:rPr lang="en-IN" b="1" dirty="0">
                <a:solidFill>
                  <a:srgbClr val="002060"/>
                </a:solidFill>
                <a:effectLst/>
                <a:latin typeface="Consolas" panose="020B0609020204030204" pitchFamily="49" charset="0"/>
              </a:rPr>
              <a:t>GUIDE BY:-</a:t>
            </a:r>
          </a:p>
          <a:p>
            <a:pPr>
              <a:spcAft>
                <a:spcPts val="600"/>
              </a:spcAft>
            </a:pPr>
            <a:r>
              <a:rPr lang="en-IN" b="1" dirty="0">
                <a:solidFill>
                  <a:srgbClr val="002060"/>
                </a:solidFill>
                <a:latin typeface="Consolas" panose="020B0609020204030204" pitchFamily="49" charset="0"/>
              </a:rPr>
              <a:t>Prof.Swati Kandelwal</a:t>
            </a:r>
            <a:endParaRPr lang="en-IN" b="1" dirty="0">
              <a:solidFill>
                <a:srgbClr val="002060"/>
              </a:solidFill>
              <a:effectLst/>
              <a:latin typeface="Consolas" panose="020B0609020204030204" pitchFamily="49" charset="0"/>
            </a:endParaRPr>
          </a:p>
        </p:txBody>
      </p:sp>
    </p:spTree>
    <p:extLst>
      <p:ext uri="{BB962C8B-B14F-4D97-AF65-F5344CB8AC3E}">
        <p14:creationId xmlns:p14="http://schemas.microsoft.com/office/powerpoint/2010/main" val="390067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nodeType="withEffect">
                                  <p:stCondLst>
                                    <p:cond delay="150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par>
                                <p:cTn id="14" presetID="10" presetClass="entr" presetSubtype="0" fill="hold" nodeType="withEffect">
                                  <p:stCondLst>
                                    <p:cond delay="1500"/>
                                  </p:stCondLst>
                                  <p:childTnLst>
                                    <p:set>
                                      <p:cBhvr>
                                        <p:cTn id="15" dur="1" fill="hold">
                                          <p:stCondLst>
                                            <p:cond delay="0"/>
                                          </p:stCondLst>
                                        </p:cTn>
                                        <p:tgtEl>
                                          <p:spTgt spid="6">
                                            <p:txEl>
                                              <p:pRg st="1" end="1"/>
                                            </p:txEl>
                                          </p:spTgt>
                                        </p:tgtEl>
                                        <p:attrNameLst>
                                          <p:attrName>style.visibility</p:attrName>
                                        </p:attrNameLst>
                                      </p:cBhvr>
                                      <p:to>
                                        <p:strVal val="visible"/>
                                      </p:to>
                                    </p:set>
                                    <p:animEffect transition="in" filter="fade">
                                      <p:cBhvr>
                                        <p:cTn id="16" dur="500"/>
                                        <p:tgtEl>
                                          <p:spTgt spid="6">
                                            <p:txEl>
                                              <p:pRg st="1" end="1"/>
                                            </p:txEl>
                                          </p:spTgt>
                                        </p:tgtEl>
                                      </p:cBhvr>
                                    </p:animEffect>
                                  </p:childTnLst>
                                </p:cTn>
                              </p:par>
                              <p:par>
                                <p:cTn id="17" presetID="10" presetClass="entr" presetSubtype="0" fill="hold" grpId="0" nodeType="withEffect">
                                  <p:stCondLst>
                                    <p:cond delay="15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BD627C-CB92-7C55-9618-4402105ACF0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dirty="0">
                <a:solidFill>
                  <a:srgbClr val="FFFFFF"/>
                </a:solidFill>
              </a:rPr>
              <a:t>2</a:t>
            </a:r>
            <a:r>
              <a:rPr lang="en-US" sz="3600" kern="1200" dirty="0">
                <a:solidFill>
                  <a:srgbClr val="FFFFFF"/>
                </a:solidFill>
                <a:latin typeface="+mj-lt"/>
                <a:ea typeface="+mj-ea"/>
                <a:cs typeface="+mj-cs"/>
              </a:rPr>
              <a:t> LEVEL DFD</a:t>
            </a:r>
          </a:p>
        </p:txBody>
      </p:sp>
      <p:pic>
        <p:nvPicPr>
          <p:cNvPr id="4" name="Image 3">
            <a:extLst>
              <a:ext uri="{FF2B5EF4-FFF2-40B4-BE49-F238E27FC236}">
                <a16:creationId xmlns:a16="http://schemas.microsoft.com/office/drawing/2014/main" id="{B4B887CF-9F0E-5C8A-7C2D-654F72C9A8E6}"/>
              </a:ext>
            </a:extLst>
          </p:cNvPr>
          <p:cNvPicPr>
            <a:picLocks/>
          </p:cNvPicPr>
          <p:nvPr/>
        </p:nvPicPr>
        <p:blipFill>
          <a:blip r:embed="rId2" cstate="print"/>
          <a:stretch>
            <a:fillRect/>
          </a:stretch>
        </p:blipFill>
        <p:spPr>
          <a:xfrm>
            <a:off x="5302250" y="821201"/>
            <a:ext cx="5861050" cy="4462780"/>
          </a:xfrm>
          <a:prstGeom prst="rect">
            <a:avLst/>
          </a:prstGeom>
        </p:spPr>
      </p:pic>
    </p:spTree>
    <p:extLst>
      <p:ext uri="{BB962C8B-B14F-4D97-AF65-F5344CB8AC3E}">
        <p14:creationId xmlns:p14="http://schemas.microsoft.com/office/powerpoint/2010/main" val="274165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F71AC2C-63B6-DD13-0557-664EB9C5A109}"/>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en-US" sz="4000" b="1" kern="1200" dirty="0">
                <a:solidFill>
                  <a:srgbClr val="0070C0"/>
                </a:solidFill>
                <a:latin typeface="+mj-lt"/>
                <a:ea typeface="+mj-ea"/>
                <a:cs typeface="+mj-cs"/>
              </a:rPr>
              <a:t>           USER SIDE MODULE</a:t>
            </a:r>
          </a:p>
        </p:txBody>
      </p:sp>
      <p:pic>
        <p:nvPicPr>
          <p:cNvPr id="8" name="Graphic 7" descr="User">
            <a:extLst>
              <a:ext uri="{FF2B5EF4-FFF2-40B4-BE49-F238E27FC236}">
                <a16:creationId xmlns:a16="http://schemas.microsoft.com/office/drawing/2014/main" id="{43D585E7-9FE8-AE85-52A3-87E283788E1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5" name="Group 14">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6" name="Freeform: Shape 15">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564187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15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B5D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F607F0-ED11-3F54-EB5D-26C97059CDAE}"/>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                      </a:t>
            </a:r>
            <a:r>
              <a:rPr lang="en-US" sz="2600" b="1" kern="1200" dirty="0">
                <a:solidFill>
                  <a:srgbClr val="FFFFFF"/>
                </a:solidFill>
                <a:latin typeface="+mj-lt"/>
                <a:ea typeface="+mj-ea"/>
                <a:cs typeface="+mj-cs"/>
              </a:rPr>
              <a:t>SIGNUP PAGE</a:t>
            </a:r>
          </a:p>
        </p:txBody>
      </p:sp>
      <p:pic>
        <p:nvPicPr>
          <p:cNvPr id="5" name="Picture 4" descr="A screenshot of a login form&#10;&#10;Description automatically generated">
            <a:extLst>
              <a:ext uri="{FF2B5EF4-FFF2-40B4-BE49-F238E27FC236}">
                <a16:creationId xmlns:a16="http://schemas.microsoft.com/office/drawing/2014/main" id="{0B38DD0E-9C6A-10DF-D92F-9AD85EA5A824}"/>
              </a:ext>
            </a:extLst>
          </p:cNvPr>
          <p:cNvPicPr>
            <a:picLocks noChangeAspect="1"/>
          </p:cNvPicPr>
          <p:nvPr/>
        </p:nvPicPr>
        <p:blipFill>
          <a:blip r:embed="rId2"/>
          <a:stretch>
            <a:fillRect/>
          </a:stretch>
        </p:blipFill>
        <p:spPr>
          <a:xfrm>
            <a:off x="4569975" y="961812"/>
            <a:ext cx="6125448" cy="4930987"/>
          </a:xfrm>
          <a:prstGeom prst="rect">
            <a:avLst/>
          </a:prstGeom>
        </p:spPr>
      </p:pic>
    </p:spTree>
    <p:extLst>
      <p:ext uri="{BB962C8B-B14F-4D97-AF65-F5344CB8AC3E}">
        <p14:creationId xmlns:p14="http://schemas.microsoft.com/office/powerpoint/2010/main" val="1777192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750"/>
                                        <p:tgtEl>
                                          <p:spTgt spid="2"/>
                                        </p:tgtEl>
                                      </p:cBhvr>
                                    </p:animEffect>
                                  </p:childTnLst>
                                </p:cTn>
                              </p:par>
                              <p:par>
                                <p:cTn id="8" presetID="10" presetClass="entr" presetSubtype="0" fill="hold" nodeType="withEffect">
                                  <p:stCondLst>
                                    <p:cond delay="15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E54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F7E6A8-96F0-DCB0-C9C4-AA2A7CC99713}"/>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b="1" kern="1200" dirty="0">
                <a:solidFill>
                  <a:srgbClr val="FFFFFF"/>
                </a:solidFill>
                <a:latin typeface="+mj-lt"/>
                <a:ea typeface="+mj-ea"/>
                <a:cs typeface="+mj-cs"/>
              </a:rPr>
              <a:t>                          LOGIN PAGE</a:t>
            </a:r>
          </a:p>
        </p:txBody>
      </p:sp>
      <p:pic>
        <p:nvPicPr>
          <p:cNvPr id="5" name="Picture 4">
            <a:extLst>
              <a:ext uri="{FF2B5EF4-FFF2-40B4-BE49-F238E27FC236}">
                <a16:creationId xmlns:a16="http://schemas.microsoft.com/office/drawing/2014/main" id="{F4F26E36-454A-3665-1FB4-E9DD7A26C9FC}"/>
              </a:ext>
            </a:extLst>
          </p:cNvPr>
          <p:cNvPicPr>
            <a:picLocks noChangeAspect="1"/>
          </p:cNvPicPr>
          <p:nvPr/>
        </p:nvPicPr>
        <p:blipFill>
          <a:blip r:embed="rId2"/>
          <a:stretch>
            <a:fillRect/>
          </a:stretch>
        </p:blipFill>
        <p:spPr>
          <a:xfrm>
            <a:off x="4471811" y="961812"/>
            <a:ext cx="6321777" cy="4930987"/>
          </a:xfrm>
          <a:prstGeom prst="rect">
            <a:avLst/>
          </a:prstGeom>
        </p:spPr>
      </p:pic>
    </p:spTree>
    <p:extLst>
      <p:ext uri="{BB962C8B-B14F-4D97-AF65-F5344CB8AC3E}">
        <p14:creationId xmlns:p14="http://schemas.microsoft.com/office/powerpoint/2010/main" val="3767841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0" presetClass="entr" presetSubtype="0" fill="hold" nodeType="withEffect">
                                  <p:stCondLst>
                                    <p:cond delay="15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45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42DEC1-ECB9-9333-1C85-F41A7A93094E}"/>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b="1" kern="1200" dirty="0">
                <a:solidFill>
                  <a:srgbClr val="FFFFFF"/>
                </a:solidFill>
                <a:latin typeface="+mj-lt"/>
                <a:ea typeface="+mj-ea"/>
                <a:cs typeface="+mj-cs"/>
              </a:rPr>
              <a:t>                     HOME PAGE</a:t>
            </a:r>
          </a:p>
        </p:txBody>
      </p:sp>
      <p:pic>
        <p:nvPicPr>
          <p:cNvPr id="5" name="Picture 4">
            <a:extLst>
              <a:ext uri="{FF2B5EF4-FFF2-40B4-BE49-F238E27FC236}">
                <a16:creationId xmlns:a16="http://schemas.microsoft.com/office/drawing/2014/main" id="{38036325-3FE4-7C94-4B2D-5D98C9113DBC}"/>
              </a:ext>
            </a:extLst>
          </p:cNvPr>
          <p:cNvPicPr>
            <a:picLocks noChangeAspect="1"/>
          </p:cNvPicPr>
          <p:nvPr/>
        </p:nvPicPr>
        <p:blipFill>
          <a:blip r:embed="rId2"/>
          <a:stretch>
            <a:fillRect/>
          </a:stretch>
        </p:blipFill>
        <p:spPr>
          <a:xfrm>
            <a:off x="4038600" y="1666197"/>
            <a:ext cx="7188199" cy="3522216"/>
          </a:xfrm>
          <a:prstGeom prst="rect">
            <a:avLst/>
          </a:prstGeom>
        </p:spPr>
      </p:pic>
    </p:spTree>
    <p:extLst>
      <p:ext uri="{BB962C8B-B14F-4D97-AF65-F5344CB8AC3E}">
        <p14:creationId xmlns:p14="http://schemas.microsoft.com/office/powerpoint/2010/main" val="513763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0" presetClass="entr" presetSubtype="0" fill="hold" nodeType="withEffect">
                                  <p:stCondLst>
                                    <p:cond delay="175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45B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0C867A-42B6-7455-19F7-66672182796B}"/>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                     TOUR  PAGE</a:t>
            </a:r>
          </a:p>
        </p:txBody>
      </p:sp>
      <p:pic>
        <p:nvPicPr>
          <p:cNvPr id="5" name="Picture 4">
            <a:extLst>
              <a:ext uri="{FF2B5EF4-FFF2-40B4-BE49-F238E27FC236}">
                <a16:creationId xmlns:a16="http://schemas.microsoft.com/office/drawing/2014/main" id="{F45B2712-F32C-96ED-D645-A92DF5523CBC}"/>
              </a:ext>
            </a:extLst>
          </p:cNvPr>
          <p:cNvPicPr>
            <a:picLocks noChangeAspect="1"/>
          </p:cNvPicPr>
          <p:nvPr/>
        </p:nvPicPr>
        <p:blipFill>
          <a:blip r:embed="rId2"/>
          <a:stretch>
            <a:fillRect/>
          </a:stretch>
        </p:blipFill>
        <p:spPr>
          <a:xfrm>
            <a:off x="4038600" y="1657212"/>
            <a:ext cx="7188199" cy="3540187"/>
          </a:xfrm>
          <a:prstGeom prst="rect">
            <a:avLst/>
          </a:prstGeom>
        </p:spPr>
      </p:pic>
    </p:spTree>
    <p:extLst>
      <p:ext uri="{BB962C8B-B14F-4D97-AF65-F5344CB8AC3E}">
        <p14:creationId xmlns:p14="http://schemas.microsoft.com/office/powerpoint/2010/main" val="331929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0" presetClass="entr" presetSubtype="0" fill="hold" nodeType="withEffect">
                                  <p:stCondLst>
                                    <p:cond delay="175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2F4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A3D8E7-9B64-0676-6993-1BCEC655423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dirty="0">
                <a:solidFill>
                  <a:srgbClr val="FFFFFF"/>
                </a:solidFill>
                <a:latin typeface="+mj-lt"/>
                <a:ea typeface="+mj-ea"/>
                <a:cs typeface="+mj-cs"/>
              </a:rPr>
              <a:t>                    </a:t>
            </a:r>
            <a:r>
              <a:rPr lang="en-US" sz="2400" b="1" kern="1200" dirty="0">
                <a:solidFill>
                  <a:srgbClr val="FFFFFF"/>
                </a:solidFill>
                <a:latin typeface="+mj-lt"/>
                <a:ea typeface="+mj-ea"/>
                <a:cs typeface="+mj-cs"/>
              </a:rPr>
              <a:t>SEARCH DESTINATION</a:t>
            </a:r>
          </a:p>
        </p:txBody>
      </p:sp>
      <p:pic>
        <p:nvPicPr>
          <p:cNvPr id="5" name="Picture 4">
            <a:extLst>
              <a:ext uri="{FF2B5EF4-FFF2-40B4-BE49-F238E27FC236}">
                <a16:creationId xmlns:a16="http://schemas.microsoft.com/office/drawing/2014/main" id="{02CC5557-CA23-22CD-FBF2-33D8D33614BC}"/>
              </a:ext>
            </a:extLst>
          </p:cNvPr>
          <p:cNvPicPr>
            <a:picLocks noChangeAspect="1"/>
          </p:cNvPicPr>
          <p:nvPr/>
        </p:nvPicPr>
        <p:blipFill>
          <a:blip r:embed="rId2"/>
          <a:srcRect l="2288" r="3111" b="-2"/>
          <a:stretch/>
        </p:blipFill>
        <p:spPr>
          <a:xfrm>
            <a:off x="4038600" y="1014753"/>
            <a:ext cx="7188199" cy="4825104"/>
          </a:xfrm>
          <a:prstGeom prst="rect">
            <a:avLst/>
          </a:prstGeom>
        </p:spPr>
      </p:pic>
    </p:spTree>
    <p:extLst>
      <p:ext uri="{BB962C8B-B14F-4D97-AF65-F5344CB8AC3E}">
        <p14:creationId xmlns:p14="http://schemas.microsoft.com/office/powerpoint/2010/main" val="2875494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0" presetClass="entr" presetSubtype="0" fill="hold" nodeType="withEffect">
                                  <p:stCondLst>
                                    <p:cond delay="15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87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472599-57D6-16EE-2CDC-F4B8983FCC62}"/>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dirty="0">
                <a:solidFill>
                  <a:srgbClr val="FFFFFF"/>
                </a:solidFill>
                <a:latin typeface="+mj-lt"/>
                <a:ea typeface="+mj-ea"/>
                <a:cs typeface="+mj-cs"/>
              </a:rPr>
              <a:t>			 </a:t>
            </a:r>
            <a:r>
              <a:rPr lang="en-US" sz="2400" b="1" kern="1200" dirty="0">
                <a:solidFill>
                  <a:srgbClr val="FFFFFF"/>
                </a:solidFill>
                <a:latin typeface="+mj-lt"/>
                <a:ea typeface="+mj-ea"/>
                <a:cs typeface="+mj-cs"/>
              </a:rPr>
              <a:t>DETAILS-TOUR DESCRIPTION</a:t>
            </a:r>
          </a:p>
        </p:txBody>
      </p:sp>
      <p:pic>
        <p:nvPicPr>
          <p:cNvPr id="5" name="Picture 4" descr="A screenshot of a website&#10;&#10;Description automatically generated">
            <a:extLst>
              <a:ext uri="{FF2B5EF4-FFF2-40B4-BE49-F238E27FC236}">
                <a16:creationId xmlns:a16="http://schemas.microsoft.com/office/drawing/2014/main" id="{6BBF0462-7A4E-844B-94FB-D0D8FE934847}"/>
              </a:ext>
            </a:extLst>
          </p:cNvPr>
          <p:cNvPicPr>
            <a:picLocks noChangeAspect="1"/>
          </p:cNvPicPr>
          <p:nvPr/>
        </p:nvPicPr>
        <p:blipFill>
          <a:blip r:embed="rId2"/>
          <a:stretch>
            <a:fillRect/>
          </a:stretch>
        </p:blipFill>
        <p:spPr>
          <a:xfrm>
            <a:off x="4038600" y="1630256"/>
            <a:ext cx="7188199" cy="3594099"/>
          </a:xfrm>
          <a:prstGeom prst="rect">
            <a:avLst/>
          </a:prstGeom>
        </p:spPr>
      </p:pic>
    </p:spTree>
    <p:extLst>
      <p:ext uri="{BB962C8B-B14F-4D97-AF65-F5344CB8AC3E}">
        <p14:creationId xmlns:p14="http://schemas.microsoft.com/office/powerpoint/2010/main" val="457820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43A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472599-57D6-16EE-2CDC-F4B8983FCC62}"/>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			 </a:t>
            </a:r>
            <a:r>
              <a:rPr lang="en-US" sz="2600" b="1" kern="1200" dirty="0">
                <a:solidFill>
                  <a:srgbClr val="FFFFFF"/>
                </a:solidFill>
                <a:latin typeface="+mj-lt"/>
                <a:ea typeface="+mj-ea"/>
                <a:cs typeface="+mj-cs"/>
              </a:rPr>
              <a:t>BOOKING PAGE</a:t>
            </a:r>
          </a:p>
        </p:txBody>
      </p:sp>
      <p:pic>
        <p:nvPicPr>
          <p:cNvPr id="4" name="Picture 3">
            <a:extLst>
              <a:ext uri="{FF2B5EF4-FFF2-40B4-BE49-F238E27FC236}">
                <a16:creationId xmlns:a16="http://schemas.microsoft.com/office/drawing/2014/main" id="{CEBA14F0-5926-B65B-B5C2-FA88D234D9B5}"/>
              </a:ext>
            </a:extLst>
          </p:cNvPr>
          <p:cNvPicPr>
            <a:picLocks noChangeAspect="1"/>
          </p:cNvPicPr>
          <p:nvPr/>
        </p:nvPicPr>
        <p:blipFill>
          <a:blip r:embed="rId2"/>
          <a:stretch>
            <a:fillRect/>
          </a:stretch>
        </p:blipFill>
        <p:spPr>
          <a:xfrm>
            <a:off x="4038600" y="1630256"/>
            <a:ext cx="7188199" cy="3594099"/>
          </a:xfrm>
          <a:prstGeom prst="rect">
            <a:avLst/>
          </a:prstGeom>
        </p:spPr>
      </p:pic>
    </p:spTree>
    <p:extLst>
      <p:ext uri="{BB962C8B-B14F-4D97-AF65-F5344CB8AC3E}">
        <p14:creationId xmlns:p14="http://schemas.microsoft.com/office/powerpoint/2010/main" val="30684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2A940-8F78-5942-E204-E4DAFFCBD804}"/>
              </a:ext>
            </a:extLst>
          </p:cNvPr>
          <p:cNvSpPr>
            <a:spLocks noGrp="1"/>
          </p:cNvSpPr>
          <p:nvPr>
            <p:ph type="ctrTitle"/>
          </p:nvPr>
        </p:nvSpPr>
        <p:spPr>
          <a:xfrm>
            <a:off x="804672" y="4267832"/>
            <a:ext cx="4805996" cy="1297115"/>
          </a:xfrm>
        </p:spPr>
        <p:txBody>
          <a:bodyPr anchor="t">
            <a:normAutofit/>
          </a:bodyPr>
          <a:lstStyle/>
          <a:p>
            <a:pPr algn="l"/>
            <a:r>
              <a:rPr lang="en-IN" sz="4000">
                <a:solidFill>
                  <a:schemeClr val="tx2"/>
                </a:solidFill>
              </a:rPr>
              <a:t>Thank You!</a:t>
            </a:r>
          </a:p>
        </p:txBody>
      </p:sp>
      <p:sp>
        <p:nvSpPr>
          <p:cNvPr id="3" name="Subtitle 2">
            <a:extLst>
              <a:ext uri="{FF2B5EF4-FFF2-40B4-BE49-F238E27FC236}">
                <a16:creationId xmlns:a16="http://schemas.microsoft.com/office/drawing/2014/main" id="{9E0EE40B-572B-CB6E-D1DB-7EC566ADC1B6}"/>
              </a:ext>
            </a:extLst>
          </p:cNvPr>
          <p:cNvSpPr>
            <a:spLocks noGrp="1"/>
          </p:cNvSpPr>
          <p:nvPr>
            <p:ph type="subTitle" idx="1"/>
          </p:nvPr>
        </p:nvSpPr>
        <p:spPr>
          <a:xfrm>
            <a:off x="804672" y="3428999"/>
            <a:ext cx="4805691" cy="838831"/>
          </a:xfrm>
        </p:spPr>
        <p:txBody>
          <a:bodyPr anchor="b">
            <a:normAutofit/>
          </a:bodyPr>
          <a:lstStyle/>
          <a:p>
            <a:pPr algn="l"/>
            <a:r>
              <a:rPr lang="en-US" sz="2000" dirty="0">
                <a:solidFill>
                  <a:schemeClr val="tx2"/>
                </a:solidFill>
              </a:rPr>
              <a:t>We appreciate your time. Enjoy your journey with Travelistra!</a:t>
            </a:r>
            <a:endParaRPr lang="en-IN" sz="2000" dirty="0">
              <a:solidFill>
                <a:schemeClr val="tx2"/>
              </a:solidFill>
            </a:endParaRPr>
          </a:p>
        </p:txBody>
      </p:sp>
      <p:pic>
        <p:nvPicPr>
          <p:cNvPr id="7" name="Graphic 6" descr="Handshake">
            <a:extLst>
              <a:ext uri="{FF2B5EF4-FFF2-40B4-BE49-F238E27FC236}">
                <a16:creationId xmlns:a16="http://schemas.microsoft.com/office/drawing/2014/main" id="{173F417F-1283-26F9-822F-8F4B439E059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29652" y="1859078"/>
            <a:ext cx="3821102" cy="3821102"/>
          </a:xfrm>
          <a:prstGeom prst="rect">
            <a:avLst/>
          </a:prstGeom>
          <a:ln>
            <a:noFill/>
          </a:ln>
        </p:spPr>
      </p:pic>
    </p:spTree>
    <p:extLst>
      <p:ext uri="{BB962C8B-B14F-4D97-AF65-F5344CB8AC3E}">
        <p14:creationId xmlns:p14="http://schemas.microsoft.com/office/powerpoint/2010/main" val="1330829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nodeType="withEffect">
                                  <p:stCondLst>
                                    <p:cond delay="500"/>
                                  </p:stCondLst>
                                  <p:iterate>
                                    <p:tmPct val="10000"/>
                                  </p:iterate>
                                  <p:childTnLst>
                                    <p:set>
                                      <p:cBhvr>
                                        <p:cTn id="12" dur="1" fill="hold">
                                          <p:stCondLst>
                                            <p:cond delay="0"/>
                                          </p:stCondLst>
                                        </p:cTn>
                                        <p:tgtEl>
                                          <p:spTgt spid="7"/>
                                        </p:tgtEl>
                                        <p:attrNameLst>
                                          <p:attrName>style.visibility</p:attrName>
                                        </p:attrNameLst>
                                      </p:cBhvr>
                                      <p:to>
                                        <p:strVal val="visible"/>
                                      </p:to>
                                    </p:set>
                                    <p:animEffect transition="in" filter="fade">
                                      <p:cBhvr>
                                        <p:cTn id="13" dur="7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428DC65-BEE9-62E6-5F7F-DE489538829C}"/>
              </a:ext>
            </a:extLst>
          </p:cNvPr>
          <p:cNvSpPr>
            <a:spLocks noGrp="1"/>
          </p:cNvSpPr>
          <p:nvPr>
            <p:ph type="title"/>
          </p:nvPr>
        </p:nvSpPr>
        <p:spPr>
          <a:xfrm>
            <a:off x="838200" y="673770"/>
            <a:ext cx="3220329" cy="2027227"/>
          </a:xfrm>
        </p:spPr>
        <p:txBody>
          <a:bodyPr anchor="t">
            <a:normAutofit/>
          </a:bodyPr>
          <a:lstStyle/>
          <a:p>
            <a:r>
              <a:rPr lang="en-IN" sz="4600" dirty="0">
                <a:solidFill>
                  <a:srgbClr val="FFFFFF"/>
                </a:solidFill>
              </a:rPr>
              <a:t> 					</a:t>
            </a:r>
            <a:r>
              <a:rPr lang="en-IN" sz="4600" b="1" dirty="0">
                <a:solidFill>
                  <a:srgbClr val="FFFFFF"/>
                </a:solidFill>
                <a:latin typeface="Algerian" panose="04020705040A02060702" pitchFamily="82" charset="0"/>
              </a:rPr>
              <a:t>Index</a:t>
            </a:r>
          </a:p>
        </p:txBody>
      </p:sp>
      <p:graphicFrame>
        <p:nvGraphicFramePr>
          <p:cNvPr id="20" name="Content Placeholder 2">
            <a:extLst>
              <a:ext uri="{FF2B5EF4-FFF2-40B4-BE49-F238E27FC236}">
                <a16:creationId xmlns:a16="http://schemas.microsoft.com/office/drawing/2014/main" id="{5C274EF3-5E5B-BD10-9CDF-A470989AA91E}"/>
              </a:ext>
            </a:extLst>
          </p:cNvPr>
          <p:cNvGraphicFramePr>
            <a:graphicFrameLocks noGrp="1"/>
          </p:cNvGraphicFramePr>
          <p:nvPr>
            <p:ph idx="1"/>
            <p:extLst>
              <p:ext uri="{D42A27DB-BD31-4B8C-83A1-F6EECF244321}">
                <p14:modId xmlns:p14="http://schemas.microsoft.com/office/powerpoint/2010/main" val="2074721808"/>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94809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150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7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20"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Slide background fill">
            <a:extLst>
              <a:ext uri="{FF2B5EF4-FFF2-40B4-BE49-F238E27FC236}">
                <a16:creationId xmlns:a16="http://schemas.microsoft.com/office/drawing/2014/main" id="{1D63C574-BFD2-41A1-A567-B0C3CC7FDD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Color 2">
            <a:extLst>
              <a:ext uri="{FF2B5EF4-FFF2-40B4-BE49-F238E27FC236}">
                <a16:creationId xmlns:a16="http://schemas.microsoft.com/office/drawing/2014/main" id="{E2A46BAB-8C31-42B2-90E8-B26DD3E8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B3F7A3C7-0737-4E57-B30E-8EEFE638B40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4707053" cy="6858000"/>
            <a:chOff x="651279" y="598259"/>
            <a:chExt cx="10889442" cy="5680742"/>
          </a:xfrm>
        </p:grpSpPr>
        <p:sp>
          <p:nvSpPr>
            <p:cNvPr id="15" name="Color">
              <a:extLst>
                <a:ext uri="{FF2B5EF4-FFF2-40B4-BE49-F238E27FC236}">
                  <a16:creationId xmlns:a16="http://schemas.microsoft.com/office/drawing/2014/main" id="{3BE6D516-DFC6-4698-B3F1-5F591C1130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lor">
              <a:extLst>
                <a:ext uri="{FF2B5EF4-FFF2-40B4-BE49-F238E27FC236}">
                  <a16:creationId xmlns:a16="http://schemas.microsoft.com/office/drawing/2014/main" id="{C2580FB0-D146-458C-AF1B-8E8BBF6BBA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9" name="Freeform: Shape 1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B3CB3974-BAE5-6FCA-42A2-A058051445A2}"/>
              </a:ext>
            </a:extLst>
          </p:cNvPr>
          <p:cNvSpPr>
            <a:spLocks noGrp="1"/>
          </p:cNvSpPr>
          <p:nvPr>
            <p:ph type="title"/>
          </p:nvPr>
        </p:nvSpPr>
        <p:spPr>
          <a:xfrm>
            <a:off x="786385" y="841248"/>
            <a:ext cx="3515244" cy="5340097"/>
          </a:xfrm>
        </p:spPr>
        <p:txBody>
          <a:bodyPr anchor="ctr">
            <a:normAutofit/>
          </a:bodyPr>
          <a:lstStyle/>
          <a:p>
            <a:r>
              <a:rPr lang="en-IN" sz="4800" dirty="0">
                <a:solidFill>
                  <a:schemeClr val="bg1"/>
                </a:solidFill>
              </a:rPr>
              <a:t>   </a:t>
            </a:r>
            <a:r>
              <a:rPr lang="en-IN" sz="4800" b="1" dirty="0">
                <a:solidFill>
                  <a:schemeClr val="bg1"/>
                </a:solidFill>
              </a:rPr>
              <a:t>Introduction Of Proposed  System.</a:t>
            </a:r>
          </a:p>
        </p:txBody>
      </p:sp>
      <p:graphicFrame>
        <p:nvGraphicFramePr>
          <p:cNvPr id="5" name="Content Placeholder 2">
            <a:extLst>
              <a:ext uri="{FF2B5EF4-FFF2-40B4-BE49-F238E27FC236}">
                <a16:creationId xmlns:a16="http://schemas.microsoft.com/office/drawing/2014/main" id="{4C75C2E5-98C2-7211-58EA-55623A75C0C2}"/>
              </a:ext>
            </a:extLst>
          </p:cNvPr>
          <p:cNvGraphicFramePr>
            <a:graphicFrameLocks noGrp="1"/>
          </p:cNvGraphicFramePr>
          <p:nvPr>
            <p:ph idx="1"/>
            <p:extLst>
              <p:ext uri="{D42A27DB-BD31-4B8C-83A1-F6EECF244321}">
                <p14:modId xmlns:p14="http://schemas.microsoft.com/office/powerpoint/2010/main" val="379196502"/>
              </p:ext>
            </p:extLst>
          </p:nvPr>
        </p:nvGraphicFramePr>
        <p:xfrm>
          <a:off x="4985886" y="231006"/>
          <a:ext cx="6367913" cy="6405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93239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175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07FCB-4E1C-BD2A-001F-2B080C1D7B4A}"/>
              </a:ext>
            </a:extLst>
          </p:cNvPr>
          <p:cNvSpPr>
            <a:spLocks noGrp="1"/>
          </p:cNvSpPr>
          <p:nvPr>
            <p:ph type="title"/>
          </p:nvPr>
        </p:nvSpPr>
        <p:spPr/>
        <p:txBody>
          <a:bodyPr/>
          <a:lstStyle/>
          <a:p>
            <a:r>
              <a:rPr lang="en-US" dirty="0"/>
              <a:t>        </a:t>
            </a:r>
            <a:r>
              <a:rPr lang="en-US" b="1" dirty="0"/>
              <a:t>Scope of Purpose for Travelistra</a:t>
            </a:r>
            <a:endParaRPr lang="en-IN" b="1" dirty="0"/>
          </a:p>
        </p:txBody>
      </p:sp>
      <p:graphicFrame>
        <p:nvGraphicFramePr>
          <p:cNvPr id="17" name="Content Placeholder 2">
            <a:extLst>
              <a:ext uri="{FF2B5EF4-FFF2-40B4-BE49-F238E27FC236}">
                <a16:creationId xmlns:a16="http://schemas.microsoft.com/office/drawing/2014/main" id="{73DF9471-FBD7-53F2-E4BC-D987A9EDB46F}"/>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86101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0" presetClass="entr" presetSubtype="0" fill="hold" grpId="0" nodeType="withEffect">
                                  <p:stCondLst>
                                    <p:cond delay="175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7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17"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63113-740C-533E-6480-48641367ABF2}"/>
              </a:ext>
            </a:extLst>
          </p:cNvPr>
          <p:cNvSpPr>
            <a:spLocks noGrp="1"/>
          </p:cNvSpPr>
          <p:nvPr>
            <p:ph type="title"/>
          </p:nvPr>
        </p:nvSpPr>
        <p:spPr>
          <a:xfrm>
            <a:off x="1371597" y="348865"/>
            <a:ext cx="10044023" cy="877729"/>
          </a:xfrm>
        </p:spPr>
        <p:txBody>
          <a:bodyPr vert="horz" lIns="91440" tIns="45720" rIns="91440" bIns="45720" rtlCol="0" anchor="ctr">
            <a:normAutofit/>
          </a:bodyPr>
          <a:lstStyle/>
          <a:p>
            <a:r>
              <a:rPr lang="en-US" sz="4000" kern="1200" dirty="0">
                <a:solidFill>
                  <a:srgbClr val="FF0000"/>
                </a:solidFill>
                <a:latin typeface="+mj-lt"/>
                <a:ea typeface="+mj-ea"/>
                <a:cs typeface="+mj-cs"/>
              </a:rPr>
              <a:t>Objective Of Proposed System</a:t>
            </a:r>
          </a:p>
        </p:txBody>
      </p:sp>
      <p:graphicFrame>
        <p:nvGraphicFramePr>
          <p:cNvPr id="29" name="Text Placeholder 2">
            <a:extLst>
              <a:ext uri="{FF2B5EF4-FFF2-40B4-BE49-F238E27FC236}">
                <a16:creationId xmlns:a16="http://schemas.microsoft.com/office/drawing/2014/main" id="{400862AF-1F6D-F45E-301A-929FD05913D5}"/>
              </a:ext>
            </a:extLst>
          </p:cNvPr>
          <p:cNvGraphicFramePr/>
          <p:nvPr>
            <p:extLst>
              <p:ext uri="{D42A27DB-BD31-4B8C-83A1-F6EECF244321}">
                <p14:modId xmlns:p14="http://schemas.microsoft.com/office/powerpoint/2010/main" val="4175246757"/>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7561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150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7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29"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Freeform: Shape 10">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Arc 12">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C47BB4E-4AC7-5117-4C1F-94943324D5A0}"/>
              </a:ext>
            </a:extLst>
          </p:cNvPr>
          <p:cNvSpPr>
            <a:spLocks noGrp="1"/>
          </p:cNvSpPr>
          <p:nvPr>
            <p:ph type="title"/>
          </p:nvPr>
        </p:nvSpPr>
        <p:spPr>
          <a:xfrm>
            <a:off x="838201" y="479493"/>
            <a:ext cx="5257800" cy="1325563"/>
          </a:xfrm>
        </p:spPr>
        <p:txBody>
          <a:bodyPr vert="horz" lIns="91440" tIns="45720" rIns="91440" bIns="45720" rtlCol="0" anchor="ctr">
            <a:normAutofit/>
          </a:bodyPr>
          <a:lstStyle/>
          <a:p>
            <a:r>
              <a:rPr lang="en-US" kern="1200" dirty="0">
                <a:solidFill>
                  <a:schemeClr val="tx1"/>
                </a:solidFill>
                <a:latin typeface="+mj-lt"/>
                <a:ea typeface="+mj-ea"/>
                <a:cs typeface="+mj-cs"/>
              </a:rPr>
              <a:t>Task dependency diagram</a:t>
            </a:r>
          </a:p>
        </p:txBody>
      </p:sp>
      <p:sp>
        <p:nvSpPr>
          <p:cNvPr id="3" name="Text Placeholder 2">
            <a:extLst>
              <a:ext uri="{FF2B5EF4-FFF2-40B4-BE49-F238E27FC236}">
                <a16:creationId xmlns:a16="http://schemas.microsoft.com/office/drawing/2014/main" id="{F5BCF538-47D6-A6AA-FB50-74A6CA3CD18A}"/>
              </a:ext>
            </a:extLst>
          </p:cNvPr>
          <p:cNvSpPr>
            <a:spLocks noGrp="1"/>
          </p:cNvSpPr>
          <p:nvPr>
            <p:ph type="body" idx="1"/>
          </p:nvPr>
        </p:nvSpPr>
        <p:spPr/>
        <p:txBody>
          <a:bodyPr/>
          <a:lstStyle/>
          <a:p>
            <a:endParaRPr lang="en-IN" dirty="0"/>
          </a:p>
        </p:txBody>
      </p:sp>
      <p:graphicFrame>
        <p:nvGraphicFramePr>
          <p:cNvPr id="4" name="Content Placeholder 3">
            <a:extLst>
              <a:ext uri="{FF2B5EF4-FFF2-40B4-BE49-F238E27FC236}">
                <a16:creationId xmlns:a16="http://schemas.microsoft.com/office/drawing/2014/main" id="{F4BEFDAC-BFCF-BCDF-B71A-26BCC70073D6}"/>
              </a:ext>
            </a:extLst>
          </p:cNvPr>
          <p:cNvGraphicFramePr>
            <a:graphicFrameLocks noGrp="1"/>
          </p:cNvGraphicFramePr>
          <p:nvPr>
            <p:ph idx="4294967295"/>
            <p:extLst>
              <p:ext uri="{D42A27DB-BD31-4B8C-83A1-F6EECF244321}">
                <p14:modId xmlns:p14="http://schemas.microsoft.com/office/powerpoint/2010/main" val="4017032847"/>
              </p:ext>
            </p:extLst>
          </p:nvPr>
        </p:nvGraphicFramePr>
        <p:xfrm>
          <a:off x="838201" y="1984443"/>
          <a:ext cx="5257800" cy="41925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368565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E193E81-18B2-71B8-F454-C5BE1B600DC8}"/>
              </a:ext>
            </a:extLst>
          </p:cNvPr>
          <p:cNvSpPr>
            <a:spLocks noGrp="1"/>
          </p:cNvSpPr>
          <p:nvPr>
            <p:ph type="ctrTitle"/>
          </p:nvPr>
        </p:nvSpPr>
        <p:spPr>
          <a:xfrm>
            <a:off x="1255060" y="5279511"/>
            <a:ext cx="9681882" cy="739880"/>
          </a:xfrm>
        </p:spPr>
        <p:txBody>
          <a:bodyPr anchor="b">
            <a:normAutofit/>
          </a:bodyPr>
          <a:lstStyle/>
          <a:p>
            <a:r>
              <a:rPr lang="en-IN" sz="3600" b="1" dirty="0">
                <a:solidFill>
                  <a:schemeClr val="tx1">
                    <a:lumMod val="85000"/>
                    <a:lumOff val="15000"/>
                  </a:schemeClr>
                </a:solidFill>
              </a:rPr>
              <a:t>DATA FLOW DIAGRAM [DFD]</a:t>
            </a:r>
          </a:p>
        </p:txBody>
      </p:sp>
      <p:pic>
        <p:nvPicPr>
          <p:cNvPr id="15" name="Picture 14" descr="A close-up of a computer server&#10;&#10;Description automatically generated">
            <a:extLst>
              <a:ext uri="{FF2B5EF4-FFF2-40B4-BE49-F238E27FC236}">
                <a16:creationId xmlns:a16="http://schemas.microsoft.com/office/drawing/2014/main" id="{D36890AD-B6C0-76E5-372D-A069F93BE64F}"/>
              </a:ext>
            </a:extLst>
          </p:cNvPr>
          <p:cNvPicPr>
            <a:picLocks noChangeAspect="1"/>
          </p:cNvPicPr>
          <p:nvPr/>
        </p:nvPicPr>
        <p:blipFill>
          <a:blip r:embed="rId2"/>
          <a:srcRect t="7245" b="6920"/>
          <a:stretch/>
        </p:blipFill>
        <p:spPr>
          <a:xfrm>
            <a:off x="20" y="10"/>
            <a:ext cx="12191979" cy="5886523"/>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p:spPr>
      </p:pic>
    </p:spTree>
    <p:extLst>
      <p:ext uri="{BB962C8B-B14F-4D97-AF65-F5344CB8AC3E}">
        <p14:creationId xmlns:p14="http://schemas.microsoft.com/office/powerpoint/2010/main" val="1823981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15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33041D-E7DB-7EAB-7EB8-DC37CF9CD1F7}"/>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b="1" kern="1200" dirty="0">
                <a:solidFill>
                  <a:srgbClr val="FFFFFF"/>
                </a:solidFill>
                <a:latin typeface="+mj-lt"/>
                <a:ea typeface="+mj-ea"/>
                <a:cs typeface="+mj-cs"/>
              </a:rPr>
              <a:t>                                  0 Level DFD</a:t>
            </a:r>
          </a:p>
        </p:txBody>
      </p:sp>
      <p:pic>
        <p:nvPicPr>
          <p:cNvPr id="5" name="Content Placeholder 4" descr="A diagram of a response&#10;&#10;Description automatically generated">
            <a:extLst>
              <a:ext uri="{FF2B5EF4-FFF2-40B4-BE49-F238E27FC236}">
                <a16:creationId xmlns:a16="http://schemas.microsoft.com/office/drawing/2014/main" id="{434C832A-C292-B6AE-75FC-106580BBE89E}"/>
              </a:ext>
            </a:extLst>
          </p:cNvPr>
          <p:cNvPicPr>
            <a:picLocks noGrp="1" noChangeAspect="1"/>
          </p:cNvPicPr>
          <p:nvPr>
            <p:ph idx="1"/>
          </p:nvPr>
        </p:nvPicPr>
        <p:blipFill>
          <a:blip r:embed="rId2"/>
          <a:stretch>
            <a:fillRect/>
          </a:stretch>
        </p:blipFill>
        <p:spPr>
          <a:xfrm>
            <a:off x="4777316" y="2046267"/>
            <a:ext cx="6780700" cy="2763136"/>
          </a:xfrm>
          <a:prstGeom prst="rect">
            <a:avLst/>
          </a:prstGeom>
        </p:spPr>
      </p:pic>
    </p:spTree>
    <p:extLst>
      <p:ext uri="{BB962C8B-B14F-4D97-AF65-F5344CB8AC3E}">
        <p14:creationId xmlns:p14="http://schemas.microsoft.com/office/powerpoint/2010/main" val="220176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nodeType="withEffect">
                                  <p:stCondLst>
                                    <p:cond delay="15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BD627C-CB92-7C55-9618-4402105ACF0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1 LEVEL DFD</a:t>
            </a:r>
          </a:p>
        </p:txBody>
      </p:sp>
      <p:pic>
        <p:nvPicPr>
          <p:cNvPr id="3" name="Image 2">
            <a:extLst>
              <a:ext uri="{FF2B5EF4-FFF2-40B4-BE49-F238E27FC236}">
                <a16:creationId xmlns:a16="http://schemas.microsoft.com/office/drawing/2014/main" id="{A75C9017-514C-1E11-B406-F95D6145E03D}"/>
              </a:ext>
            </a:extLst>
          </p:cNvPr>
          <p:cNvPicPr>
            <a:picLocks/>
          </p:cNvPicPr>
          <p:nvPr/>
        </p:nvPicPr>
        <p:blipFill>
          <a:blip r:embed="rId2" cstate="print"/>
          <a:stretch>
            <a:fillRect/>
          </a:stretch>
        </p:blipFill>
        <p:spPr>
          <a:xfrm>
            <a:off x="5508593" y="643466"/>
            <a:ext cx="5846762" cy="5720012"/>
          </a:xfrm>
          <a:prstGeom prst="rect">
            <a:avLst/>
          </a:prstGeom>
        </p:spPr>
      </p:pic>
    </p:spTree>
    <p:extLst>
      <p:ext uri="{BB962C8B-B14F-4D97-AF65-F5344CB8AC3E}">
        <p14:creationId xmlns:p14="http://schemas.microsoft.com/office/powerpoint/2010/main" val="2381299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262</TotalTime>
  <Words>326</Words>
  <Application>Microsoft Office PowerPoint</Application>
  <PresentationFormat>Widescreen</PresentationFormat>
  <Paragraphs>49</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Meiryo</vt:lpstr>
      <vt:lpstr>Algerian</vt:lpstr>
      <vt:lpstr>Arial</vt:lpstr>
      <vt:lpstr>Calibri</vt:lpstr>
      <vt:lpstr>Calibri Light</vt:lpstr>
      <vt:lpstr>Consolas</vt:lpstr>
      <vt:lpstr>Office 2013 - 2022 Theme</vt:lpstr>
      <vt:lpstr>Welcome to Travelistra</vt:lpstr>
      <vt:lpstr>      Index</vt:lpstr>
      <vt:lpstr>   Introduction Of Proposed  System.</vt:lpstr>
      <vt:lpstr>        Scope of Purpose for Travelistra</vt:lpstr>
      <vt:lpstr>Objective Of Proposed System</vt:lpstr>
      <vt:lpstr>Task dependency diagram</vt:lpstr>
      <vt:lpstr>DATA FLOW DIAGRAM [DFD]</vt:lpstr>
      <vt:lpstr>                                  0 Level DFD</vt:lpstr>
      <vt:lpstr>1 LEVEL DFD</vt:lpstr>
      <vt:lpstr>2 LEVEL DFD</vt:lpstr>
      <vt:lpstr>           USER SIDE MODULE</vt:lpstr>
      <vt:lpstr>                      SIGNUP PAGE</vt:lpstr>
      <vt:lpstr>                          LOGIN PAGE</vt:lpstr>
      <vt:lpstr>                     HOME PAGE</vt:lpstr>
      <vt:lpstr>                     TOUR  PAGE</vt:lpstr>
      <vt:lpstr>                    SEARCH DESTINATION</vt:lpstr>
      <vt:lpstr>    DETAILS-TOUR DESCRIPTION</vt:lpstr>
      <vt:lpstr>    BOOKING PAGE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bhartiaumath017@outlook.com</dc:creator>
  <cp:lastModifiedBy>bhartiaumath017@outlook.com</cp:lastModifiedBy>
  <cp:revision>12</cp:revision>
  <dcterms:created xsi:type="dcterms:W3CDTF">2024-10-08T14:00:07Z</dcterms:created>
  <dcterms:modified xsi:type="dcterms:W3CDTF">2024-10-14T07:58:06Z</dcterms:modified>
</cp:coreProperties>
</file>

<file path=docProps/thumbnail.jpeg>
</file>